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48" r:id="rId2"/>
  </p:sldMasterIdLst>
  <p:notesMasterIdLst>
    <p:notesMasterId r:id="rId12"/>
  </p:notesMasterIdLst>
  <p:handoutMasterIdLst>
    <p:handoutMasterId r:id="rId13"/>
  </p:handoutMasterIdLst>
  <p:sldIdLst>
    <p:sldId id="308" r:id="rId3"/>
    <p:sldId id="263" r:id="rId4"/>
    <p:sldId id="287" r:id="rId5"/>
    <p:sldId id="312" r:id="rId6"/>
    <p:sldId id="314" r:id="rId7"/>
    <p:sldId id="315" r:id="rId8"/>
    <p:sldId id="316" r:id="rId9"/>
    <p:sldId id="332" r:id="rId10"/>
    <p:sldId id="30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7E2"/>
    <a:srgbClr val="23283C"/>
    <a:srgbClr val="4878B1"/>
    <a:srgbClr val="3A3734"/>
    <a:srgbClr val="95A2B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4" autoAdjust="0"/>
    <p:restoredTop sz="94660"/>
  </p:normalViewPr>
  <p:slideViewPr>
    <p:cSldViewPr snapToGrid="0">
      <p:cViewPr>
        <p:scale>
          <a:sx n="50" d="100"/>
          <a:sy n="50" d="100"/>
        </p:scale>
        <p:origin x="156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B8CAAA-AED6-4A91-A6EE-D6E7FF011B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CD276-8E77-419E-82CA-BA9E5231EC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D182C-AD6A-4CB1-BBC0-F544EEEC8C5E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CC0CA-2A40-48F2-9358-0B9236B025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436E8-3965-4466-BFEF-4F5FE2F494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10377-E348-4438-BDA5-0595067D3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47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EE412-80A7-47AD-A624-B84BB22A05A8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32E4C-3803-41CF-BFCA-2170B5520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7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Voice records: Kate never stores the actual voice records, but I called customer service and they keep my conversation for 10 years. </a:t>
            </a:r>
            <a:r>
              <a:rPr lang="de-DE" dirty="0">
                <a:sym typeface="Wingdings" panose="05000000000000000000" pitchFamily="2" charset="2"/>
              </a:rPr>
              <a:t> should be 6 months by default, unless there is the chance they would sell me an investment product. I called for a complaint........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KBC does not sell your data, but they do create aggregated insights out of it and use it to train models. So they kinda do sell it.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    1M30s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u="sng" dirty="0">
                <a:solidFill>
                  <a:schemeClr val="accent6"/>
                </a:solidFill>
              </a:rPr>
              <a:t>Data Maximization (Onfido, social media, Black Tiger...)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chemeClr val="accent6"/>
                </a:solidFill>
              </a:rPr>
              <a:t>Non-Aggregated storage (i.e. individual records used, not</a:t>
            </a:r>
          </a:p>
          <a:p>
            <a:r>
              <a:rPr lang="en-US" sz="1200" u="sng" dirty="0">
                <a:solidFill>
                  <a:schemeClr val="accent6"/>
                </a:solidFill>
              </a:rPr>
              <a:t>   aggregated metrics)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strike="sngStrike" dirty="0">
                <a:solidFill>
                  <a:schemeClr val="bg1"/>
                </a:solidFill>
              </a:rPr>
              <a:t>Sharing data with market research agencies for analysis</a:t>
            </a:r>
          </a:p>
          <a:p>
            <a:r>
              <a:rPr lang="en-US" sz="1200" strike="sngStrike" dirty="0">
                <a:solidFill>
                  <a:schemeClr val="bg1"/>
                </a:solidFill>
              </a:rPr>
              <a:t>      - risk of de-anonymization due to many tracked </a:t>
            </a:r>
          </a:p>
          <a:p>
            <a:r>
              <a:rPr lang="en-US" sz="1200" strike="sngStrike" dirty="0">
                <a:solidFill>
                  <a:schemeClr val="bg1"/>
                </a:solidFill>
              </a:rPr>
              <a:t>         parameters (Unlikely)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chemeClr val="accent6"/>
                </a:solidFill>
              </a:rPr>
              <a:t>Address visible when receiving payments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chemeClr val="accent6"/>
                </a:solidFill>
              </a:rPr>
              <a:t>Loose ends GDPR: removal request can often not be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200" u="sng" dirty="0">
                <a:solidFill>
                  <a:schemeClr val="accent6"/>
                </a:solidFill>
              </a:rPr>
              <a:t>Fulfilled in case of third-party owned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u="sng" dirty="0">
                <a:solidFill>
                  <a:schemeClr val="accent6"/>
                </a:solidFill>
              </a:rPr>
              <a:t>Straight through processes (STP) vs. Non-STP: human-</a:t>
            </a:r>
          </a:p>
          <a:p>
            <a:r>
              <a:rPr lang="de-DE" sz="1200" u="sng" dirty="0">
                <a:solidFill>
                  <a:schemeClr val="accent6"/>
                </a:solidFill>
              </a:rPr>
              <a:t>   in-the-loop = privacy threat. (Non-encrypted chat?)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1200" strike="sngStrike" dirty="0">
                <a:solidFill>
                  <a:schemeClr val="bg1"/>
                </a:solidFill>
              </a:rPr>
              <a:t>Under-investment in security due to conflict of interest</a:t>
            </a:r>
          </a:p>
          <a:p>
            <a:r>
              <a:rPr lang="de-DE" sz="1200" strike="sngStrike" dirty="0">
                <a:solidFill>
                  <a:schemeClr val="bg1"/>
                </a:solidFill>
              </a:rPr>
              <a:t>     ‚No selling of data‘ </a:t>
            </a:r>
            <a:r>
              <a:rPr lang="de-DE" sz="1200" strike="sngStrike" dirty="0">
                <a:solidFill>
                  <a:schemeClr val="bg1"/>
                </a:solidFill>
                <a:sym typeface="Wingdings" panose="05000000000000000000" pitchFamily="2" charset="2"/>
              </a:rPr>
              <a:t> misleading privacy statement</a:t>
            </a:r>
            <a:endParaRPr lang="en-US" sz="1200" strike="sngStrike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200" u="sng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E32E4C-3803-41CF-BFCA-2170B55200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7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9A30-A84A-4780-9862-B1DBD5CF9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2C2EA-AEBB-41B1-9C92-6C8148DC6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E80E7-CABD-46E3-95C7-6C409B7A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9885B-3319-4CFA-BAF6-ECCA85A4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E83E7-4A81-4F9B-90A5-D42532A6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3C7E-C419-4A29-904F-01ADC4F8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88B05-3953-4F88-8177-72CE7F25F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700B7-5327-4467-9404-F22D820F3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78271-A874-4AF7-B281-120C2D008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36EB1-5858-40BD-AFEE-0EC3BE36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09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A2D216-628B-4BF4-A89F-2946409F9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2155FD-C022-41E1-946B-117D19C1C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0CB67-D1FA-4D90-8DCC-D4B4AF6D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3895F-27D9-431B-B511-42062D00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98D48-AA62-43AD-9E45-767CFDB4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C226-B81D-4168-A9DE-A7B40942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EB4BE-A6B0-42E3-9A8F-A5D1F2F0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5ED5A-A62B-4650-896B-F7CFA6A9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D4A55-F774-4C36-91DA-F1240CB2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855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px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0749" y="0"/>
            <a:ext cx="7810502" cy="759023"/>
          </a:xfrm>
        </p:spPr>
        <p:txBody>
          <a:bodyPr tIns="144000" anchor="b">
            <a:noAutofit/>
          </a:bodyPr>
          <a:lstStyle>
            <a:lvl1pPr>
              <a:lnSpc>
                <a:spcPct val="100000"/>
              </a:lnSpc>
              <a:defRPr sz="3164"/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264081" y="3251916"/>
            <a:ext cx="9663838" cy="245196"/>
          </a:xfrm>
          <a:prstGeom prst="rect">
            <a:avLst/>
          </a:prstGeom>
          <a:solidFill>
            <a:srgbClr val="23283C"/>
          </a:solidFill>
          <a:ln w="3175" cap="flat">
            <a:noFill/>
            <a:miter lim="400000"/>
          </a:ln>
          <a:effectLst>
            <a:outerShdw dir="5400000" rotWithShape="0">
              <a:schemeClr val="bg1">
                <a:alpha val="56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8" tIns="14288" rIns="14288" bIns="14288" numCol="1" spcCol="38100" rtlCol="0" anchor="ctr">
            <a:spAutoFit/>
          </a:bodyPr>
          <a:lstStyle/>
          <a:p>
            <a:pPr marL="0" marR="0" indent="0" algn="ctr" defTabSz="412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6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484938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8DF2-33D2-46D2-8D9F-76684AA5E8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DDD12E-AB62-4AF6-BFF4-291242886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43AD3-9ADD-434F-8382-E157E24F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A0AB8-538B-499D-A2B3-2573E2F5A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66914-87E5-4556-9B79-94B8F9F9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22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5FA6-B9EF-4A4D-8B94-7BBAA501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C8E5-90EC-46A5-802D-2449F4A5A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FB0D2-8EB4-4275-A08A-B6659F748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B1C65-3C7A-4189-B4C2-DD2542D1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BA9CB-6EB2-457E-BF07-BA901C8F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70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297B-E281-46AA-B84A-536BE398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203D7-99F9-40A0-974A-0FFE4A44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9B45-9291-4AC4-9D38-5662A6C2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2CEEF-77CE-476A-AD4C-8F045304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355F8-6A88-4B82-B9C5-2FD33029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08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97C0-2011-4DF4-8140-C89D6A17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921B0-35BD-48C0-BE71-F9F6D71BC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1E98B-4857-4467-B0FC-300DB0194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D2523-D2C8-46EF-B9C3-65CD24F76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26184-4402-43E3-BC55-C7896D93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7DC92-579C-433D-86FE-4B1FC115C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0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3166-BE18-4CA0-919E-D0D57697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DAB08-6D8C-4869-9477-EC639ECB6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1A871-896D-4C64-9793-8A8C78484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D1F12F-9FCC-40AC-BE7E-C73274867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91D22-A2B4-4394-BA29-E87084193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0AC4AA-5A80-4ADB-9C5B-415B5464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D53ED-836F-434F-86E7-44D8D9F5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E8389-149E-440E-A9EB-16192317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57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C010-FE48-484F-993B-B4827D1B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8AA0C4-AC5E-490F-851D-D48A2484F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C24E71-3ADF-4075-BBB2-2508C884D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6A878-6536-43F2-91A6-0EBA307B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A6A1-A451-496F-8C47-16C5D731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44B52-C772-4B85-800B-27C63832B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DE29-23E4-4084-9E33-56EE4544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7ECBA-E831-40F9-9D96-2384BB53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FCEE-94D3-4402-A7D2-49BC3BF57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96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80964-62AB-4E3E-9D6B-A4786187D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4C6B7B-5ACA-4CB9-BB4E-B9AEA24E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33857-52A0-48A7-9478-56215A72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9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F28C-037F-4C91-9996-D8772E7C3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202F7-182C-4128-9E1D-BDC354C8C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8A3CD-1373-46B3-A4C4-A1FD047A4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52095-C906-4C44-AF89-8893E51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DF23B-F8CD-4DB0-AF6C-19B86BCB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BF6B4-0711-4B9B-B3DC-D1D70C50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525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64D9-57DB-48B7-8C15-7E70B278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590F22-6E9A-4487-8685-5BAE03474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452DF-6B91-4635-9D68-211FDB4FE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736AA-EB41-4C82-9ED2-03F2FA8F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074B7-27A9-4EF7-841C-44C94BE0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D3F8C-9D7E-4A76-B764-025D399F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64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D101-605C-4A6E-B89F-B1A5F94D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8D4C1-93E2-4857-86ED-0FA92C943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1B463-A01B-4B5F-8C29-70723F49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61450-8A49-446B-9CE3-21B05B56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8E7C0-AD80-4E98-8A6C-8BBE5300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92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49926B-481D-4AE2-AC49-3A00D9FB0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FE1EE-326B-412F-BB7B-F33B26FF3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1C6E6-0F56-4A5E-8C8F-D7F075E3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64A15-D7BB-4B05-88CD-A32349DC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1E637-247D-45BC-8AB4-4A8A145E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655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px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0749" y="0"/>
            <a:ext cx="7810502" cy="759023"/>
          </a:xfrm>
        </p:spPr>
        <p:txBody>
          <a:bodyPr tIns="144000" anchor="b">
            <a:noAutofit/>
          </a:bodyPr>
          <a:lstStyle>
            <a:lvl1pPr>
              <a:lnSpc>
                <a:spcPct val="100000"/>
              </a:lnSpc>
              <a:defRPr sz="3164"/>
            </a:lvl1pPr>
          </a:lstStyle>
          <a:p>
            <a:r>
              <a:rPr lang="en-US" dirty="0"/>
              <a:t>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264081" y="3251916"/>
            <a:ext cx="9663838" cy="245196"/>
          </a:xfrm>
          <a:prstGeom prst="rect">
            <a:avLst/>
          </a:prstGeom>
          <a:solidFill>
            <a:srgbClr val="23283C"/>
          </a:solidFill>
          <a:ln w="3175" cap="flat">
            <a:noFill/>
            <a:miter lim="400000"/>
          </a:ln>
          <a:effectLst>
            <a:outerShdw dir="5400000" rotWithShape="0">
              <a:schemeClr val="bg1">
                <a:alpha val="56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8" tIns="14288" rIns="14288" bIns="14288" numCol="1" spcCol="38100" rtlCol="0" anchor="ctr">
            <a:spAutoFit/>
          </a:bodyPr>
          <a:lstStyle/>
          <a:p>
            <a:pPr marL="0" marR="0" indent="0" algn="ctr" defTabSz="412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6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871912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0446-E5B8-48E2-BAB1-F8A86895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29352-B9F0-4821-BF4C-D226B1CB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2A8CC-169A-4F89-9A69-F1968CD4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DFCCE-CA08-4769-B2E3-6DAB391B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5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94A7-3C7A-4B89-AF61-0C57A43C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7DE6B-5D02-4E22-8313-BD919E1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E38DB-CCDF-4F60-BA25-AA89062F6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0D82F-1ABA-412D-A06E-3A7BE9E6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0BA3B-3537-4110-B9C0-0D3515334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20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1F95-39C2-4DF3-9051-53F2AB0A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72B75-5F18-4077-A1FD-48BFC808A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7C864-D754-4F93-94E2-B93D4337B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24A70-B8CB-4D10-B64F-B0349D444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71C2B-9B78-4177-A33F-596EB7D2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25E02-FCAC-4162-8DA4-4CF3518AD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3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23DD-B908-46BE-A25D-0B89EEF1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CFCF7-7133-42A6-9B9A-E7C3E2CFE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08371-4107-46C6-93E0-A7C379A3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C17DB-7CDC-46B2-A3D4-BD05233BF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8E7CA-41CC-498E-BBF2-AB7999FA0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21738-7C00-42D0-97DA-BCD1C6EC8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AC557-BEB8-4076-8888-6E264789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F4B65F-58A8-4337-90A7-E3581D3D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0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BA41-E442-49AF-BC9A-000A3E56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D421A-CA88-4752-A76D-849BA3DC5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4C5DA-CD30-49F5-913F-CD7DFAFD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3C0FD-90D1-4666-BC07-27B145E4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3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92F15A-1A7C-4D62-9C1C-F819C592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25B06-4EF5-4A10-8C6F-C63AA977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57AAB-E537-4905-AD42-B5353092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3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C83B-7A2B-4269-8B98-3BAA3D44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8407-1761-4C8A-B71B-897C19FF0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EDAD5-F56C-4C18-8B81-36E5B204D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A15C7-D287-4E18-B365-E6DB837F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141D4-350E-47E0-8E2E-CFD17566D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252DF-C7AE-446E-BD47-CA85831C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2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B726-090C-4F71-9018-85BDCB0D1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2B460-8B0F-4DF0-AD85-CB0B76C14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61209-1149-4B42-A462-461A9AC3F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A99A2-343D-4D6B-8385-87FADCF1F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5E0B3-78D0-4EDD-956C-CC85A127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11561E-2CFE-41EC-A246-0A4D78C3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5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80D1D5-0325-469F-8FCF-4C8086E67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68132-0D90-47FC-B2C7-A9AF1F257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24B73-07CE-4479-A768-FAF1391C7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8C427-3A0D-46FC-B071-DD3026E2FB6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EA3AF-9228-42AE-A834-3227A7D77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2B419-F0C4-45EB-B90E-48AD66410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1C405-004E-4490-9CC7-32D5F34CE75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D9E04-3E98-401E-A2FE-7FA8227D22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83C"/>
          </a:solidFill>
          <a:ln w="3175" cap="flat">
            <a:noFill/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0320" tIns="20320" rIns="20320" bIns="2032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827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A02FE5-188F-4C7B-8A42-D2147E0A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D933B-CD48-4DBF-9E7B-32142EA51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E9154-3B7B-4AA2-B836-4A2F240FA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E04FB-3F32-444F-A16D-18820BAE1805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00015-82F8-45D6-9BFC-727063C201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5345C-5B7C-4523-8F11-A94D2D2A2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104A1-E837-4D6E-BC32-DFD70904A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9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nH-0DCUzgCc?feature=oembed" TargetMode="Externa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EB6249D-201E-4CBB-B6FB-9C2E25251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r="7838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A316DC-B160-4812-B4D0-40672EB9BDE7}"/>
              </a:ext>
            </a:extLst>
          </p:cNvPr>
          <p:cNvSpPr/>
          <p:nvPr/>
        </p:nvSpPr>
        <p:spPr>
          <a:xfrm>
            <a:off x="0" y="-10"/>
            <a:ext cx="12195313" cy="6858000"/>
          </a:xfrm>
          <a:prstGeom prst="rect">
            <a:avLst/>
          </a:prstGeom>
          <a:gradFill flip="none" rotWithShape="1">
            <a:gsLst>
              <a:gs pos="77000">
                <a:srgbClr val="23283C"/>
              </a:gs>
              <a:gs pos="61000">
                <a:srgbClr val="23283C"/>
              </a:gs>
              <a:gs pos="27000">
                <a:srgbClr val="7A85B2">
                  <a:alpha val="27000"/>
                </a:srgbClr>
              </a:gs>
              <a:gs pos="0">
                <a:srgbClr val="B4BAD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BE0B946F-96C5-4E4A-9E4A-C307833AE5C6}"/>
              </a:ext>
            </a:extLst>
          </p:cNvPr>
          <p:cNvSpPr txBox="1">
            <a:spLocks/>
          </p:cNvSpPr>
          <p:nvPr/>
        </p:nvSpPr>
        <p:spPr>
          <a:xfrm>
            <a:off x="481029" y="1571297"/>
            <a:ext cx="4348019" cy="1558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e-DE" sz="4800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264E11-56EF-417C-B29B-565B5261B555}"/>
              </a:ext>
            </a:extLst>
          </p:cNvPr>
          <p:cNvCxnSpPr>
            <a:cxnSpLocks/>
          </p:cNvCxnSpPr>
          <p:nvPr/>
        </p:nvCxnSpPr>
        <p:spPr>
          <a:xfrm>
            <a:off x="618282" y="4476980"/>
            <a:ext cx="388179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DF2DABCA-C433-4ABE-A6C2-F05C45750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8554" y="3542596"/>
            <a:ext cx="2413876" cy="6705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55041CB-C3AC-457B-A052-AD56CDCA4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35294" y="885801"/>
            <a:ext cx="897715" cy="897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6FB4C1-C137-4810-A223-D97DE2B283E8}"/>
              </a:ext>
            </a:extLst>
          </p:cNvPr>
          <p:cNvSpPr txBox="1"/>
          <p:nvPr/>
        </p:nvSpPr>
        <p:spPr>
          <a:xfrm>
            <a:off x="481029" y="4587441"/>
            <a:ext cx="265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Streamline your meetings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99073D4-8663-4C2D-B223-046F252FA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1936" y="3468805"/>
            <a:ext cx="897715" cy="89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9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6">
            <a:extLst>
              <a:ext uri="{FF2B5EF4-FFF2-40B4-BE49-F238E27FC236}">
                <a16:creationId xmlns:a16="http://schemas.microsoft.com/office/drawing/2014/main" id="{D49250FE-D29C-4FBC-897E-2784671C4B7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95A2B7"/>
                </a:solidFill>
              </a:rPr>
              <a:t>Problem Definition</a:t>
            </a:r>
            <a:endParaRPr lang="de-DE" sz="4400" dirty="0">
              <a:solidFill>
                <a:srgbClr val="95A2B7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856536-262B-4A42-B816-3E4759D2B340}"/>
              </a:ext>
            </a:extLst>
          </p:cNvPr>
          <p:cNvGrpSpPr/>
          <p:nvPr/>
        </p:nvGrpSpPr>
        <p:grpSpPr>
          <a:xfrm>
            <a:off x="1881908" y="1199612"/>
            <a:ext cx="9257669" cy="5104701"/>
            <a:chOff x="1881908" y="1199612"/>
            <a:chExt cx="9257669" cy="5104701"/>
          </a:xfrm>
        </p:grpSpPr>
        <p:grpSp>
          <p:nvGrpSpPr>
            <p:cNvPr id="3" name="Group 2"/>
            <p:cNvGrpSpPr/>
            <p:nvPr/>
          </p:nvGrpSpPr>
          <p:grpSpPr>
            <a:xfrm>
              <a:off x="1881908" y="1199612"/>
              <a:ext cx="9257669" cy="5104701"/>
              <a:chOff x="-239788" y="1392272"/>
              <a:chExt cx="15044683" cy="8295675"/>
            </a:xfrm>
          </p:grpSpPr>
          <p:sp>
            <p:nvSpPr>
              <p:cNvPr id="848" name="object 4"/>
              <p:cNvSpPr/>
              <p:nvPr/>
            </p:nvSpPr>
            <p:spPr>
              <a:xfrm>
                <a:off x="4359234" y="3205162"/>
                <a:ext cx="4383840" cy="43838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21564" y="11686"/>
                    </a:lnTo>
                    <a:lnTo>
                      <a:pt x="21459" y="12552"/>
                    </a:lnTo>
                    <a:lnTo>
                      <a:pt x="21286" y="13395"/>
                    </a:lnTo>
                    <a:lnTo>
                      <a:pt x="21049" y="14214"/>
                    </a:lnTo>
                    <a:lnTo>
                      <a:pt x="20751" y="15004"/>
                    </a:lnTo>
                    <a:lnTo>
                      <a:pt x="20395" y="15763"/>
                    </a:lnTo>
                    <a:lnTo>
                      <a:pt x="19982" y="16489"/>
                    </a:lnTo>
                    <a:lnTo>
                      <a:pt x="19516" y="17178"/>
                    </a:lnTo>
                    <a:lnTo>
                      <a:pt x="19000" y="17829"/>
                    </a:lnTo>
                    <a:lnTo>
                      <a:pt x="18437" y="18437"/>
                    </a:lnTo>
                    <a:lnTo>
                      <a:pt x="17829" y="19000"/>
                    </a:lnTo>
                    <a:lnTo>
                      <a:pt x="17178" y="19516"/>
                    </a:lnTo>
                    <a:lnTo>
                      <a:pt x="16489" y="19982"/>
                    </a:lnTo>
                    <a:lnTo>
                      <a:pt x="15763" y="20395"/>
                    </a:lnTo>
                    <a:lnTo>
                      <a:pt x="15004" y="20751"/>
                    </a:lnTo>
                    <a:lnTo>
                      <a:pt x="14214" y="21049"/>
                    </a:lnTo>
                    <a:lnTo>
                      <a:pt x="13395" y="21286"/>
                    </a:lnTo>
                    <a:lnTo>
                      <a:pt x="12552" y="21459"/>
                    </a:lnTo>
                    <a:lnTo>
                      <a:pt x="11686" y="21564"/>
                    </a:lnTo>
                    <a:lnTo>
                      <a:pt x="10800" y="21600"/>
                    </a:lnTo>
                    <a:lnTo>
                      <a:pt x="9914" y="21564"/>
                    </a:lnTo>
                    <a:lnTo>
                      <a:pt x="9048" y="21459"/>
                    </a:lnTo>
                    <a:lnTo>
                      <a:pt x="8205" y="21286"/>
                    </a:lnTo>
                    <a:lnTo>
                      <a:pt x="7386" y="21049"/>
                    </a:lnTo>
                    <a:lnTo>
                      <a:pt x="6596" y="20751"/>
                    </a:lnTo>
                    <a:lnTo>
                      <a:pt x="5837" y="20395"/>
                    </a:lnTo>
                    <a:lnTo>
                      <a:pt x="5111" y="19982"/>
                    </a:lnTo>
                    <a:lnTo>
                      <a:pt x="4422" y="19516"/>
                    </a:lnTo>
                    <a:lnTo>
                      <a:pt x="3771" y="19000"/>
                    </a:lnTo>
                    <a:lnTo>
                      <a:pt x="3163" y="18437"/>
                    </a:lnTo>
                    <a:lnTo>
                      <a:pt x="2600" y="17829"/>
                    </a:lnTo>
                    <a:lnTo>
                      <a:pt x="2084" y="17178"/>
                    </a:lnTo>
                    <a:lnTo>
                      <a:pt x="1618" y="16489"/>
                    </a:lnTo>
                    <a:lnTo>
                      <a:pt x="1205" y="15763"/>
                    </a:lnTo>
                    <a:lnTo>
                      <a:pt x="849" y="15004"/>
                    </a:lnTo>
                    <a:lnTo>
                      <a:pt x="551" y="14214"/>
                    </a:lnTo>
                    <a:lnTo>
                      <a:pt x="314" y="13395"/>
                    </a:lnTo>
                    <a:lnTo>
                      <a:pt x="141" y="12552"/>
                    </a:lnTo>
                    <a:lnTo>
                      <a:pt x="36" y="11686"/>
                    </a:lnTo>
                    <a:lnTo>
                      <a:pt x="0" y="10800"/>
                    </a:lnTo>
                    <a:lnTo>
                      <a:pt x="36" y="9914"/>
                    </a:lnTo>
                    <a:lnTo>
                      <a:pt x="141" y="9048"/>
                    </a:lnTo>
                    <a:lnTo>
                      <a:pt x="314" y="8205"/>
                    </a:lnTo>
                    <a:lnTo>
                      <a:pt x="551" y="7386"/>
                    </a:lnTo>
                    <a:lnTo>
                      <a:pt x="849" y="6596"/>
                    </a:lnTo>
                    <a:lnTo>
                      <a:pt x="1205" y="5837"/>
                    </a:lnTo>
                    <a:lnTo>
                      <a:pt x="1618" y="5111"/>
                    </a:lnTo>
                    <a:lnTo>
                      <a:pt x="2084" y="4422"/>
                    </a:lnTo>
                    <a:lnTo>
                      <a:pt x="2600" y="3771"/>
                    </a:lnTo>
                    <a:lnTo>
                      <a:pt x="3163" y="3163"/>
                    </a:lnTo>
                    <a:lnTo>
                      <a:pt x="3771" y="2600"/>
                    </a:lnTo>
                    <a:lnTo>
                      <a:pt x="4422" y="2084"/>
                    </a:lnTo>
                    <a:lnTo>
                      <a:pt x="5111" y="1618"/>
                    </a:lnTo>
                    <a:lnTo>
                      <a:pt x="5837" y="1205"/>
                    </a:lnTo>
                    <a:lnTo>
                      <a:pt x="6596" y="849"/>
                    </a:lnTo>
                    <a:lnTo>
                      <a:pt x="7386" y="551"/>
                    </a:lnTo>
                    <a:lnTo>
                      <a:pt x="8205" y="314"/>
                    </a:lnTo>
                    <a:lnTo>
                      <a:pt x="9048" y="141"/>
                    </a:lnTo>
                    <a:lnTo>
                      <a:pt x="9914" y="36"/>
                    </a:lnTo>
                    <a:lnTo>
                      <a:pt x="10800" y="0"/>
                    </a:lnTo>
                    <a:lnTo>
                      <a:pt x="11686" y="36"/>
                    </a:lnTo>
                    <a:lnTo>
                      <a:pt x="12552" y="141"/>
                    </a:lnTo>
                    <a:lnTo>
                      <a:pt x="13395" y="314"/>
                    </a:lnTo>
                    <a:lnTo>
                      <a:pt x="14214" y="551"/>
                    </a:lnTo>
                    <a:lnTo>
                      <a:pt x="15004" y="849"/>
                    </a:lnTo>
                    <a:lnTo>
                      <a:pt x="15763" y="1205"/>
                    </a:lnTo>
                    <a:lnTo>
                      <a:pt x="16489" y="1618"/>
                    </a:lnTo>
                    <a:lnTo>
                      <a:pt x="17178" y="2084"/>
                    </a:lnTo>
                    <a:lnTo>
                      <a:pt x="17829" y="2600"/>
                    </a:lnTo>
                    <a:lnTo>
                      <a:pt x="18437" y="3163"/>
                    </a:lnTo>
                    <a:lnTo>
                      <a:pt x="19000" y="3771"/>
                    </a:lnTo>
                    <a:lnTo>
                      <a:pt x="19516" y="4422"/>
                    </a:lnTo>
                    <a:lnTo>
                      <a:pt x="19982" y="5111"/>
                    </a:lnTo>
                    <a:lnTo>
                      <a:pt x="20395" y="5837"/>
                    </a:lnTo>
                    <a:lnTo>
                      <a:pt x="20751" y="6596"/>
                    </a:lnTo>
                    <a:lnTo>
                      <a:pt x="21049" y="7386"/>
                    </a:lnTo>
                    <a:lnTo>
                      <a:pt x="21286" y="8205"/>
                    </a:lnTo>
                    <a:lnTo>
                      <a:pt x="21459" y="9048"/>
                    </a:lnTo>
                    <a:lnTo>
                      <a:pt x="21564" y="9914"/>
                    </a:lnTo>
                    <a:lnTo>
                      <a:pt x="21600" y="10800"/>
                    </a:lnTo>
                    <a:close/>
                  </a:path>
                </a:pathLst>
              </a:custGeom>
              <a:ln w="30478">
                <a:solidFill>
                  <a:srgbClr val="CFD7E2"/>
                </a:solidFill>
              </a:ln>
            </p:spPr>
            <p:txBody>
              <a:bodyPr lIns="32146" rIns="32146"/>
              <a:lstStyle/>
              <a:p>
                <a:pPr defTabSz="642915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51" name="object 8"/>
              <p:cNvSpPr/>
              <p:nvPr/>
            </p:nvSpPr>
            <p:spPr>
              <a:xfrm>
                <a:off x="8197449" y="3963197"/>
                <a:ext cx="135084" cy="134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71" y="0"/>
                    </a:moveTo>
                    <a:lnTo>
                      <a:pt x="5478" y="1352"/>
                    </a:lnTo>
                    <a:lnTo>
                      <a:pt x="2293" y="4230"/>
                    </a:lnTo>
                    <a:lnTo>
                      <a:pt x="383" y="8358"/>
                    </a:lnTo>
                    <a:lnTo>
                      <a:pt x="0" y="11666"/>
                    </a:lnTo>
                    <a:lnTo>
                      <a:pt x="227" y="13153"/>
                    </a:lnTo>
                    <a:lnTo>
                      <a:pt x="2038" y="17115"/>
                    </a:lnTo>
                    <a:lnTo>
                      <a:pt x="5287" y="20026"/>
                    </a:lnTo>
                    <a:lnTo>
                      <a:pt x="9640" y="21497"/>
                    </a:lnTo>
                    <a:lnTo>
                      <a:pt x="11278" y="21600"/>
                    </a:lnTo>
                    <a:lnTo>
                      <a:pt x="12814" y="21420"/>
                    </a:lnTo>
                    <a:lnTo>
                      <a:pt x="16919" y="19700"/>
                    </a:lnTo>
                    <a:lnTo>
                      <a:pt x="19949" y="16531"/>
                    </a:lnTo>
                    <a:lnTo>
                      <a:pt x="21489" y="12329"/>
                    </a:lnTo>
                    <a:lnTo>
                      <a:pt x="21600" y="10770"/>
                    </a:lnTo>
                    <a:lnTo>
                      <a:pt x="21501" y="9304"/>
                    </a:lnTo>
                    <a:lnTo>
                      <a:pt x="20080" y="5305"/>
                    </a:lnTo>
                    <a:lnTo>
                      <a:pt x="17154" y="2205"/>
                    </a:lnTo>
                    <a:lnTo>
                      <a:pt x="12958" y="359"/>
                    </a:lnTo>
                    <a:lnTo>
                      <a:pt x="9571" y="0"/>
                    </a:lnTo>
                    <a:close/>
                  </a:path>
                </a:pathLst>
              </a:custGeom>
              <a:solidFill>
                <a:srgbClr val="F06B4B"/>
              </a:solidFill>
              <a:ln w="3175">
                <a:noFill/>
                <a:miter lim="400000"/>
              </a:ln>
            </p:spPr>
            <p:txBody>
              <a:bodyPr lIns="32146" rIns="32146"/>
              <a:lstStyle/>
              <a:p>
                <a:pPr defTabSz="642915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52" name="object 10"/>
              <p:cNvSpPr txBox="1"/>
              <p:nvPr/>
            </p:nvSpPr>
            <p:spPr>
              <a:xfrm>
                <a:off x="8783108" y="3824186"/>
                <a:ext cx="6021787" cy="1103318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indent="12700" defTabSz="914400">
                  <a:defRPr sz="2400" spc="37">
                    <a:solidFill>
                      <a:srgbClr val="6F757C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lvl1pPr>
              </a:lstStyle>
              <a:p>
                <a:r>
                  <a:rPr lang="de-DE" sz="2000" b="1" dirty="0">
                    <a:solidFill>
                      <a:schemeClr val="bg1"/>
                    </a:solidFill>
                    <a:latin typeface="+mn-lt"/>
                  </a:rPr>
                  <a:t>Meetings have increased by 21% since the covd-19 pandemic</a:t>
                </a:r>
              </a:p>
            </p:txBody>
          </p:sp>
          <p:sp>
            <p:nvSpPr>
              <p:cNvPr id="857" name="object 23"/>
              <p:cNvSpPr/>
              <p:nvPr/>
            </p:nvSpPr>
            <p:spPr>
              <a:xfrm>
                <a:off x="6469087" y="7524313"/>
                <a:ext cx="135085" cy="134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75" y="0"/>
                    </a:moveTo>
                    <a:lnTo>
                      <a:pt x="5480" y="1351"/>
                    </a:lnTo>
                    <a:lnTo>
                      <a:pt x="2294" y="4229"/>
                    </a:lnTo>
                    <a:lnTo>
                      <a:pt x="383" y="8356"/>
                    </a:lnTo>
                    <a:lnTo>
                      <a:pt x="0" y="11663"/>
                    </a:lnTo>
                    <a:lnTo>
                      <a:pt x="226" y="13150"/>
                    </a:lnTo>
                    <a:lnTo>
                      <a:pt x="2036" y="17113"/>
                    </a:lnTo>
                    <a:lnTo>
                      <a:pt x="5285" y="20024"/>
                    </a:lnTo>
                    <a:lnTo>
                      <a:pt x="9637" y="21496"/>
                    </a:lnTo>
                    <a:lnTo>
                      <a:pt x="11276" y="21600"/>
                    </a:lnTo>
                    <a:lnTo>
                      <a:pt x="12811" y="21421"/>
                    </a:lnTo>
                    <a:lnTo>
                      <a:pt x="16916" y="19701"/>
                    </a:lnTo>
                    <a:lnTo>
                      <a:pt x="19947" y="16533"/>
                    </a:lnTo>
                    <a:lnTo>
                      <a:pt x="21489" y="12331"/>
                    </a:lnTo>
                    <a:lnTo>
                      <a:pt x="21600" y="10772"/>
                    </a:lnTo>
                    <a:lnTo>
                      <a:pt x="21502" y="9309"/>
                    </a:lnTo>
                    <a:lnTo>
                      <a:pt x="20081" y="5308"/>
                    </a:lnTo>
                    <a:lnTo>
                      <a:pt x="17155" y="2206"/>
                    </a:lnTo>
                    <a:lnTo>
                      <a:pt x="12960" y="359"/>
                    </a:lnTo>
                    <a:lnTo>
                      <a:pt x="9575" y="0"/>
                    </a:lnTo>
                    <a:close/>
                  </a:path>
                </a:pathLst>
              </a:custGeom>
              <a:solidFill>
                <a:srgbClr val="F06B4B"/>
              </a:solidFill>
              <a:ln w="3175">
                <a:noFill/>
                <a:miter lim="400000"/>
              </a:ln>
            </p:spPr>
            <p:txBody>
              <a:bodyPr lIns="32146" rIns="32146"/>
              <a:lstStyle/>
              <a:p>
                <a:pPr defTabSz="642915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61" name="object 29"/>
              <p:cNvSpPr/>
              <p:nvPr/>
            </p:nvSpPr>
            <p:spPr>
              <a:xfrm>
                <a:off x="4770002" y="3963197"/>
                <a:ext cx="135084" cy="134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71" y="0"/>
                    </a:moveTo>
                    <a:lnTo>
                      <a:pt x="5479" y="1352"/>
                    </a:lnTo>
                    <a:lnTo>
                      <a:pt x="2294" y="4230"/>
                    </a:lnTo>
                    <a:lnTo>
                      <a:pt x="383" y="8357"/>
                    </a:lnTo>
                    <a:lnTo>
                      <a:pt x="0" y="11666"/>
                    </a:lnTo>
                    <a:lnTo>
                      <a:pt x="227" y="13153"/>
                    </a:lnTo>
                    <a:lnTo>
                      <a:pt x="2039" y="17115"/>
                    </a:lnTo>
                    <a:lnTo>
                      <a:pt x="5288" y="20026"/>
                    </a:lnTo>
                    <a:lnTo>
                      <a:pt x="9640" y="21497"/>
                    </a:lnTo>
                    <a:lnTo>
                      <a:pt x="11278" y="21600"/>
                    </a:lnTo>
                    <a:lnTo>
                      <a:pt x="12813" y="21420"/>
                    </a:lnTo>
                    <a:lnTo>
                      <a:pt x="16917" y="19700"/>
                    </a:lnTo>
                    <a:lnTo>
                      <a:pt x="19948" y="16531"/>
                    </a:lnTo>
                    <a:lnTo>
                      <a:pt x="21489" y="12329"/>
                    </a:lnTo>
                    <a:lnTo>
                      <a:pt x="21600" y="10770"/>
                    </a:lnTo>
                    <a:lnTo>
                      <a:pt x="21501" y="9304"/>
                    </a:lnTo>
                    <a:lnTo>
                      <a:pt x="20080" y="5306"/>
                    </a:lnTo>
                    <a:lnTo>
                      <a:pt x="17153" y="2205"/>
                    </a:lnTo>
                    <a:lnTo>
                      <a:pt x="12958" y="359"/>
                    </a:lnTo>
                    <a:lnTo>
                      <a:pt x="9571" y="0"/>
                    </a:lnTo>
                    <a:close/>
                  </a:path>
                </a:pathLst>
              </a:custGeom>
              <a:solidFill>
                <a:srgbClr val="F06B4B"/>
              </a:solidFill>
              <a:ln w="3175">
                <a:noFill/>
                <a:miter lim="400000"/>
              </a:ln>
            </p:spPr>
            <p:txBody>
              <a:bodyPr lIns="32146" rIns="32146"/>
              <a:lstStyle/>
              <a:p>
                <a:pPr defTabSz="642915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62" name="object 31"/>
              <p:cNvSpPr txBox="1"/>
              <p:nvPr/>
            </p:nvSpPr>
            <p:spPr>
              <a:xfrm>
                <a:off x="-239788" y="3966406"/>
                <a:ext cx="4376996" cy="1151608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indent="12700" defTabSz="914400">
                  <a:defRPr sz="2400" spc="37">
                    <a:solidFill>
                      <a:srgbClr val="6F757C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lvl1pPr>
              </a:lstStyle>
              <a:p>
                <a:pPr algn="r"/>
                <a:r>
                  <a:rPr lang="de-DE" sz="2000" b="1" dirty="0">
                    <a:solidFill>
                      <a:schemeClr val="bg1"/>
                    </a:solidFill>
                    <a:latin typeface="+mn-lt"/>
                  </a:rPr>
                  <a:t>71% of senior execs feel meetings are inefficient</a:t>
                </a:r>
                <a:endParaRPr sz="20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870" name="object 31"/>
              <p:cNvSpPr txBox="1"/>
              <p:nvPr/>
            </p:nvSpPr>
            <p:spPr>
              <a:xfrm>
                <a:off x="3221469" y="3622700"/>
                <a:ext cx="1379045" cy="559133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indent="12700" defTabSz="914400">
                  <a:defRPr sz="1400" spc="22">
                    <a:solidFill>
                      <a:srgbClr val="6F757C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lvl1pPr>
              </a:lstStyle>
              <a:p>
                <a:endParaRPr sz="984" dirty="0">
                  <a:solidFill>
                    <a:srgbClr val="7D8BA0"/>
                  </a:solidFill>
                  <a:latin typeface="+mn-lt"/>
                </a:endParaRPr>
              </a:p>
            </p:txBody>
          </p:sp>
          <p:grpSp>
            <p:nvGrpSpPr>
              <p:cNvPr id="982" name="Group"/>
              <p:cNvGrpSpPr/>
              <p:nvPr/>
            </p:nvGrpSpPr>
            <p:grpSpPr>
              <a:xfrm>
                <a:off x="5079555" y="4090420"/>
                <a:ext cx="2845690" cy="2993499"/>
                <a:chOff x="0" y="0"/>
                <a:chExt cx="2845689" cy="2993497"/>
              </a:xfrm>
            </p:grpSpPr>
            <p:pic>
              <p:nvPicPr>
                <p:cNvPr id="877" name="image.png" descr="image.png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2078328"/>
                  <a:ext cx="2845690" cy="915170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sp>
              <p:nvSpPr>
                <p:cNvPr id="878" name="Shape"/>
                <p:cNvSpPr/>
                <p:nvPr/>
              </p:nvSpPr>
              <p:spPr>
                <a:xfrm>
                  <a:off x="1196361" y="2359920"/>
                  <a:ext cx="357527" cy="1543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18" h="20606" extrusionOk="0">
                      <a:moveTo>
                        <a:pt x="19178" y="13933"/>
                      </a:moveTo>
                      <a:cubicBezTo>
                        <a:pt x="18278" y="15334"/>
                        <a:pt x="17413" y="15829"/>
                        <a:pt x="16443" y="15829"/>
                      </a:cubicBezTo>
                      <a:cubicBezTo>
                        <a:pt x="15543" y="15829"/>
                        <a:pt x="13397" y="16241"/>
                        <a:pt x="12116" y="17643"/>
                      </a:cubicBezTo>
                      <a:cubicBezTo>
                        <a:pt x="10870" y="19044"/>
                        <a:pt x="4224" y="21600"/>
                        <a:pt x="2459" y="20198"/>
                      </a:cubicBezTo>
                      <a:cubicBezTo>
                        <a:pt x="589" y="19044"/>
                        <a:pt x="-1349" y="16983"/>
                        <a:pt x="1282" y="12284"/>
                      </a:cubicBezTo>
                      <a:cubicBezTo>
                        <a:pt x="3913" y="7667"/>
                        <a:pt x="5505" y="8327"/>
                        <a:pt x="6855" y="7667"/>
                      </a:cubicBezTo>
                      <a:cubicBezTo>
                        <a:pt x="8309" y="6760"/>
                        <a:pt x="9901" y="0"/>
                        <a:pt x="9901" y="0"/>
                      </a:cubicBezTo>
                      <a:cubicBezTo>
                        <a:pt x="9901" y="0"/>
                        <a:pt x="19836" y="907"/>
                        <a:pt x="20043" y="4122"/>
                      </a:cubicBezTo>
                      <a:cubicBezTo>
                        <a:pt x="20251" y="7667"/>
                        <a:pt x="20043" y="12531"/>
                        <a:pt x="19178" y="13933"/>
                      </a:cubicBezTo>
                    </a:path>
                  </a:pathLst>
                </a:custGeom>
                <a:solidFill>
                  <a:srgbClr val="012A2A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79" name="Shape"/>
                <p:cNvSpPr/>
                <p:nvPr/>
              </p:nvSpPr>
              <p:spPr>
                <a:xfrm>
                  <a:off x="1631751" y="2427609"/>
                  <a:ext cx="184434" cy="1938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4" h="21251" extrusionOk="0">
                      <a:moveTo>
                        <a:pt x="18533" y="18514"/>
                      </a:moveTo>
                      <a:cubicBezTo>
                        <a:pt x="16101" y="19655"/>
                        <a:pt x="11309" y="21600"/>
                        <a:pt x="7018" y="21198"/>
                      </a:cubicBezTo>
                      <a:cubicBezTo>
                        <a:pt x="2226" y="20661"/>
                        <a:pt x="9" y="17575"/>
                        <a:pt x="9" y="15697"/>
                      </a:cubicBezTo>
                      <a:cubicBezTo>
                        <a:pt x="-206" y="13617"/>
                        <a:pt x="3585" y="8117"/>
                        <a:pt x="4801" y="6641"/>
                      </a:cubicBezTo>
                      <a:cubicBezTo>
                        <a:pt x="6017" y="5098"/>
                        <a:pt x="6231" y="0"/>
                        <a:pt x="6231" y="0"/>
                      </a:cubicBezTo>
                      <a:cubicBezTo>
                        <a:pt x="6231" y="0"/>
                        <a:pt x="20750" y="470"/>
                        <a:pt x="20965" y="1543"/>
                      </a:cubicBezTo>
                      <a:cubicBezTo>
                        <a:pt x="21179" y="2683"/>
                        <a:pt x="21394" y="5299"/>
                        <a:pt x="21394" y="7178"/>
                      </a:cubicBezTo>
                      <a:cubicBezTo>
                        <a:pt x="21394" y="9056"/>
                        <a:pt x="21179" y="17441"/>
                        <a:pt x="18533" y="18514"/>
                      </a:cubicBezTo>
                    </a:path>
                  </a:pathLst>
                </a:custGeom>
                <a:solidFill>
                  <a:srgbClr val="012A2A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80" name="Shape"/>
                <p:cNvSpPr/>
                <p:nvPr/>
              </p:nvSpPr>
              <p:spPr>
                <a:xfrm>
                  <a:off x="1518963" y="1500056"/>
                  <a:ext cx="327008" cy="9679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44" extrusionOk="0">
                      <a:moveTo>
                        <a:pt x="21600" y="21117"/>
                      </a:moveTo>
                      <a:cubicBezTo>
                        <a:pt x="21600" y="21117"/>
                        <a:pt x="20546" y="21455"/>
                        <a:pt x="17831" y="21306"/>
                      </a:cubicBezTo>
                      <a:cubicBezTo>
                        <a:pt x="15197" y="21144"/>
                        <a:pt x="11063" y="20914"/>
                        <a:pt x="10253" y="20698"/>
                      </a:cubicBezTo>
                      <a:cubicBezTo>
                        <a:pt x="9564" y="20468"/>
                        <a:pt x="8308" y="16870"/>
                        <a:pt x="7983" y="15653"/>
                      </a:cubicBezTo>
                      <a:cubicBezTo>
                        <a:pt x="7538" y="14435"/>
                        <a:pt x="8227" y="11419"/>
                        <a:pt x="7983" y="10811"/>
                      </a:cubicBezTo>
                      <a:cubicBezTo>
                        <a:pt x="7538" y="10608"/>
                        <a:pt x="8227" y="10770"/>
                        <a:pt x="6160" y="9431"/>
                      </a:cubicBezTo>
                      <a:cubicBezTo>
                        <a:pt x="1864" y="6685"/>
                        <a:pt x="0" y="44"/>
                        <a:pt x="0" y="44"/>
                      </a:cubicBezTo>
                      <a:cubicBezTo>
                        <a:pt x="486" y="-145"/>
                        <a:pt x="16453" y="274"/>
                        <a:pt x="16777" y="1221"/>
                      </a:cubicBezTo>
                      <a:cubicBezTo>
                        <a:pt x="17142" y="2181"/>
                        <a:pt x="17831" y="6794"/>
                        <a:pt x="18034" y="9323"/>
                      </a:cubicBezTo>
                      <a:cubicBezTo>
                        <a:pt x="20465" y="11609"/>
                        <a:pt x="20911" y="14246"/>
                        <a:pt x="20546" y="15003"/>
                      </a:cubicBezTo>
                      <a:cubicBezTo>
                        <a:pt x="20465" y="15734"/>
                        <a:pt x="21600" y="21117"/>
                        <a:pt x="21600" y="21117"/>
                      </a:cubicBezTo>
                    </a:path>
                  </a:pathLst>
                </a:custGeom>
                <a:solidFill>
                  <a:srgbClr val="284E6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81" name="Shape"/>
                <p:cNvSpPr/>
                <p:nvPr/>
              </p:nvSpPr>
              <p:spPr>
                <a:xfrm>
                  <a:off x="1308803" y="1485364"/>
                  <a:ext cx="256774" cy="9330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85" h="21219" extrusionOk="0">
                      <a:moveTo>
                        <a:pt x="14901" y="21167"/>
                      </a:moveTo>
                      <a:cubicBezTo>
                        <a:pt x="4811" y="20929"/>
                        <a:pt x="2748" y="20063"/>
                        <a:pt x="2748" y="20063"/>
                      </a:cubicBezTo>
                      <a:cubicBezTo>
                        <a:pt x="2748" y="20063"/>
                        <a:pt x="4307" y="18610"/>
                        <a:pt x="3803" y="17702"/>
                      </a:cubicBezTo>
                      <a:cubicBezTo>
                        <a:pt x="3115" y="16794"/>
                        <a:pt x="3390" y="13287"/>
                        <a:pt x="3527" y="12141"/>
                      </a:cubicBezTo>
                      <a:cubicBezTo>
                        <a:pt x="2243" y="11513"/>
                        <a:pt x="776" y="8760"/>
                        <a:pt x="271" y="7726"/>
                      </a:cubicBezTo>
                      <a:cubicBezTo>
                        <a:pt x="-279" y="6706"/>
                        <a:pt x="180" y="0"/>
                        <a:pt x="180" y="0"/>
                      </a:cubicBezTo>
                      <a:lnTo>
                        <a:pt x="16231" y="894"/>
                      </a:lnTo>
                      <a:cubicBezTo>
                        <a:pt x="16231" y="894"/>
                        <a:pt x="18019" y="4373"/>
                        <a:pt x="17515" y="5351"/>
                      </a:cubicBezTo>
                      <a:cubicBezTo>
                        <a:pt x="16964" y="6343"/>
                        <a:pt x="15955" y="10087"/>
                        <a:pt x="17239" y="11666"/>
                      </a:cubicBezTo>
                      <a:cubicBezTo>
                        <a:pt x="18524" y="13245"/>
                        <a:pt x="18524" y="17269"/>
                        <a:pt x="18524" y="18247"/>
                      </a:cubicBezTo>
                      <a:cubicBezTo>
                        <a:pt x="18661" y="19239"/>
                        <a:pt x="21321" y="21600"/>
                        <a:pt x="14901" y="21167"/>
                      </a:cubicBezTo>
                    </a:path>
                  </a:pathLst>
                </a:custGeom>
                <a:solidFill>
                  <a:srgbClr val="284E6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82" name="Shape"/>
                <p:cNvSpPr/>
                <p:nvPr/>
              </p:nvSpPr>
              <p:spPr>
                <a:xfrm>
                  <a:off x="1311165" y="1488072"/>
                  <a:ext cx="467116" cy="91726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4" h="21600" extrusionOk="0">
                      <a:moveTo>
                        <a:pt x="21444" y="2411"/>
                      </a:moveTo>
                      <a:cubicBezTo>
                        <a:pt x="20712" y="2729"/>
                        <a:pt x="17304" y="3999"/>
                        <a:pt x="8124" y="2729"/>
                      </a:cubicBezTo>
                      <a:cubicBezTo>
                        <a:pt x="6378" y="2498"/>
                        <a:pt x="4153" y="2859"/>
                        <a:pt x="2379" y="3350"/>
                      </a:cubicBezTo>
                      <a:cubicBezTo>
                        <a:pt x="717" y="3797"/>
                        <a:pt x="1449" y="5429"/>
                        <a:pt x="1675" y="6613"/>
                      </a:cubicBezTo>
                      <a:cubicBezTo>
                        <a:pt x="2153" y="9053"/>
                        <a:pt x="3421" y="12561"/>
                        <a:pt x="3421" y="12561"/>
                      </a:cubicBezTo>
                      <a:lnTo>
                        <a:pt x="3984" y="20503"/>
                      </a:lnTo>
                      <a:lnTo>
                        <a:pt x="5561" y="21600"/>
                      </a:lnTo>
                      <a:cubicBezTo>
                        <a:pt x="2379" y="21239"/>
                        <a:pt x="1675" y="20748"/>
                        <a:pt x="1675" y="20748"/>
                      </a:cubicBezTo>
                      <a:cubicBezTo>
                        <a:pt x="1675" y="20748"/>
                        <a:pt x="2632" y="19232"/>
                        <a:pt x="2322" y="18294"/>
                      </a:cubicBezTo>
                      <a:cubicBezTo>
                        <a:pt x="1984" y="17370"/>
                        <a:pt x="2069" y="13731"/>
                        <a:pt x="2153" y="12561"/>
                      </a:cubicBezTo>
                      <a:cubicBezTo>
                        <a:pt x="1365" y="11897"/>
                        <a:pt x="492" y="9053"/>
                        <a:pt x="154" y="7984"/>
                      </a:cubicBezTo>
                      <a:cubicBezTo>
                        <a:pt x="-156" y="6930"/>
                        <a:pt x="97" y="0"/>
                        <a:pt x="97" y="0"/>
                      </a:cubicBezTo>
                      <a:lnTo>
                        <a:pt x="9954" y="939"/>
                      </a:lnTo>
                      <a:cubicBezTo>
                        <a:pt x="9870" y="578"/>
                        <a:pt x="9870" y="375"/>
                        <a:pt x="9870" y="375"/>
                      </a:cubicBezTo>
                      <a:cubicBezTo>
                        <a:pt x="10095" y="173"/>
                        <a:pt x="21050" y="664"/>
                        <a:pt x="21360" y="1675"/>
                      </a:cubicBezTo>
                      <a:cubicBezTo>
                        <a:pt x="21360" y="1805"/>
                        <a:pt x="21360" y="2036"/>
                        <a:pt x="21444" y="2411"/>
                      </a:cubicBezTo>
                    </a:path>
                  </a:pathLst>
                </a:custGeom>
                <a:solidFill>
                  <a:srgbClr val="052E3D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83" name="Shape"/>
                <p:cNvSpPr/>
                <p:nvPr/>
              </p:nvSpPr>
              <p:spPr>
                <a:xfrm>
                  <a:off x="1543332" y="1659759"/>
                  <a:ext cx="299933" cy="8109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37" extrusionOk="0">
                      <a:moveTo>
                        <a:pt x="21600" y="21165"/>
                      </a:moveTo>
                      <a:cubicBezTo>
                        <a:pt x="21600" y="21165"/>
                        <a:pt x="20454" y="21571"/>
                        <a:pt x="17500" y="21392"/>
                      </a:cubicBezTo>
                      <a:cubicBezTo>
                        <a:pt x="14635" y="21197"/>
                        <a:pt x="10139" y="20921"/>
                        <a:pt x="9257" y="20661"/>
                      </a:cubicBezTo>
                      <a:cubicBezTo>
                        <a:pt x="8508" y="20385"/>
                        <a:pt x="7141" y="16061"/>
                        <a:pt x="6789" y="14599"/>
                      </a:cubicBezTo>
                      <a:cubicBezTo>
                        <a:pt x="6304" y="13136"/>
                        <a:pt x="7053" y="9511"/>
                        <a:pt x="6789" y="8780"/>
                      </a:cubicBezTo>
                      <a:cubicBezTo>
                        <a:pt x="6304" y="8536"/>
                        <a:pt x="6921" y="8731"/>
                        <a:pt x="4805" y="7122"/>
                      </a:cubicBezTo>
                      <a:cubicBezTo>
                        <a:pt x="2733" y="5464"/>
                        <a:pt x="1102" y="2539"/>
                        <a:pt x="0" y="101"/>
                      </a:cubicBezTo>
                      <a:cubicBezTo>
                        <a:pt x="132" y="20"/>
                        <a:pt x="353" y="-29"/>
                        <a:pt x="617" y="20"/>
                      </a:cubicBezTo>
                      <a:cubicBezTo>
                        <a:pt x="1234" y="751"/>
                        <a:pt x="5422" y="7529"/>
                        <a:pt x="8904" y="8357"/>
                      </a:cubicBezTo>
                      <a:cubicBezTo>
                        <a:pt x="8508" y="9836"/>
                        <a:pt x="8155" y="18353"/>
                        <a:pt x="11020" y="19604"/>
                      </a:cubicBezTo>
                      <a:cubicBezTo>
                        <a:pt x="13753" y="20791"/>
                        <a:pt x="17589" y="21343"/>
                        <a:pt x="19837" y="20888"/>
                      </a:cubicBezTo>
                      <a:cubicBezTo>
                        <a:pt x="20233" y="20791"/>
                        <a:pt x="20851" y="20693"/>
                        <a:pt x="21468" y="20661"/>
                      </a:cubicBezTo>
                      <a:cubicBezTo>
                        <a:pt x="21600" y="20970"/>
                        <a:pt x="21600" y="21165"/>
                        <a:pt x="21600" y="21165"/>
                      </a:cubicBezTo>
                    </a:path>
                  </a:pathLst>
                </a:custGeom>
                <a:solidFill>
                  <a:srgbClr val="00323D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84" name="Shape"/>
                <p:cNvSpPr/>
                <p:nvPr/>
              </p:nvSpPr>
              <p:spPr>
                <a:xfrm>
                  <a:off x="1692251" y="1582838"/>
                  <a:ext cx="123931" cy="4405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203" extrusionOk="0">
                      <a:moveTo>
                        <a:pt x="21600" y="21098"/>
                      </a:moveTo>
                      <a:cubicBezTo>
                        <a:pt x="14580" y="21600"/>
                        <a:pt x="4212" y="20182"/>
                        <a:pt x="3888" y="19413"/>
                      </a:cubicBezTo>
                      <a:cubicBezTo>
                        <a:pt x="3564" y="18409"/>
                        <a:pt x="0" y="1743"/>
                        <a:pt x="0" y="1743"/>
                      </a:cubicBezTo>
                      <a:lnTo>
                        <a:pt x="10044" y="650"/>
                      </a:lnTo>
                      <a:lnTo>
                        <a:pt x="14904" y="0"/>
                      </a:lnTo>
                      <a:cubicBezTo>
                        <a:pt x="14904" y="0"/>
                        <a:pt x="20952" y="16488"/>
                        <a:pt x="20412" y="17493"/>
                      </a:cubicBezTo>
                      <a:cubicBezTo>
                        <a:pt x="19764" y="18497"/>
                        <a:pt x="21276" y="20595"/>
                        <a:pt x="21600" y="21098"/>
                      </a:cubicBezTo>
                    </a:path>
                  </a:pathLst>
                </a:custGeom>
                <a:solidFill>
                  <a:srgbClr val="00323D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85" name="Shape"/>
                <p:cNvSpPr/>
                <p:nvPr/>
              </p:nvSpPr>
              <p:spPr>
                <a:xfrm>
                  <a:off x="1097720" y="522503"/>
                  <a:ext cx="267601" cy="4900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5723" h="20279" extrusionOk="0">
                      <a:moveTo>
                        <a:pt x="12154" y="12077"/>
                      </a:moveTo>
                      <a:cubicBezTo>
                        <a:pt x="11251" y="12357"/>
                        <a:pt x="8000" y="18031"/>
                        <a:pt x="6881" y="19099"/>
                      </a:cubicBezTo>
                      <a:cubicBezTo>
                        <a:pt x="5725" y="20168"/>
                        <a:pt x="3594" y="21109"/>
                        <a:pt x="957" y="19099"/>
                      </a:cubicBezTo>
                      <a:cubicBezTo>
                        <a:pt x="-2294" y="16580"/>
                        <a:pt x="3702" y="9329"/>
                        <a:pt x="4713" y="8414"/>
                      </a:cubicBezTo>
                      <a:cubicBezTo>
                        <a:pt x="5833" y="7472"/>
                        <a:pt x="8506" y="3656"/>
                        <a:pt x="9915" y="1595"/>
                      </a:cubicBezTo>
                      <a:cubicBezTo>
                        <a:pt x="11360" y="-491"/>
                        <a:pt x="12768" y="69"/>
                        <a:pt x="12768" y="69"/>
                      </a:cubicBezTo>
                      <a:cubicBezTo>
                        <a:pt x="19306" y="807"/>
                        <a:pt x="13093" y="11696"/>
                        <a:pt x="12154" y="12077"/>
                      </a:cubicBezTo>
                    </a:path>
                  </a:pathLst>
                </a:custGeom>
                <a:solidFill>
                  <a:srgbClr val="052E3D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86" name="Shape"/>
                <p:cNvSpPr/>
                <p:nvPr/>
              </p:nvSpPr>
              <p:spPr>
                <a:xfrm>
                  <a:off x="1058021" y="732820"/>
                  <a:ext cx="171342" cy="2871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68" h="20867" extrusionOk="0">
                      <a:moveTo>
                        <a:pt x="20072" y="5944"/>
                      </a:moveTo>
                      <a:cubicBezTo>
                        <a:pt x="19496" y="6928"/>
                        <a:pt x="17048" y="14844"/>
                        <a:pt x="17048" y="16633"/>
                      </a:cubicBezTo>
                      <a:cubicBezTo>
                        <a:pt x="17048" y="18377"/>
                        <a:pt x="16832" y="21194"/>
                        <a:pt x="9488" y="20836"/>
                      </a:cubicBezTo>
                      <a:cubicBezTo>
                        <a:pt x="2432" y="20434"/>
                        <a:pt x="-880" y="16275"/>
                        <a:pt x="200" y="14888"/>
                      </a:cubicBezTo>
                      <a:cubicBezTo>
                        <a:pt x="1208" y="13502"/>
                        <a:pt x="776" y="7823"/>
                        <a:pt x="992" y="4290"/>
                      </a:cubicBezTo>
                      <a:cubicBezTo>
                        <a:pt x="1208" y="623"/>
                        <a:pt x="5672" y="265"/>
                        <a:pt x="5672" y="265"/>
                      </a:cubicBezTo>
                      <a:cubicBezTo>
                        <a:pt x="8480" y="-406"/>
                        <a:pt x="7472" y="265"/>
                        <a:pt x="12800" y="1517"/>
                      </a:cubicBezTo>
                      <a:cubicBezTo>
                        <a:pt x="18056" y="2903"/>
                        <a:pt x="20720" y="4916"/>
                        <a:pt x="20072" y="5944"/>
                      </a:cubicBezTo>
                    </a:path>
                  </a:pathLst>
                </a:custGeom>
                <a:solidFill>
                  <a:srgbClr val="284E6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87" name="Shape"/>
                <p:cNvSpPr/>
                <p:nvPr/>
              </p:nvSpPr>
              <p:spPr>
                <a:xfrm>
                  <a:off x="1093321" y="742055"/>
                  <a:ext cx="124096" cy="96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562" h="15751" extrusionOk="0">
                      <a:moveTo>
                        <a:pt x="1368" y="13313"/>
                      </a:moveTo>
                      <a:cubicBezTo>
                        <a:pt x="-2095" y="8237"/>
                        <a:pt x="2110" y="2563"/>
                        <a:pt x="2110" y="2563"/>
                      </a:cubicBezTo>
                      <a:cubicBezTo>
                        <a:pt x="3429" y="373"/>
                        <a:pt x="12580" y="-3310"/>
                        <a:pt x="16042" y="6246"/>
                      </a:cubicBezTo>
                      <a:cubicBezTo>
                        <a:pt x="19505" y="15503"/>
                        <a:pt x="4665" y="18290"/>
                        <a:pt x="1368" y="13313"/>
                      </a:cubicBezTo>
                    </a:path>
                  </a:pathLst>
                </a:custGeom>
                <a:solidFill>
                  <a:srgbClr val="D6FFF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88" name="Shape"/>
                <p:cNvSpPr/>
                <p:nvPr/>
              </p:nvSpPr>
              <p:spPr>
                <a:xfrm>
                  <a:off x="1067930" y="494382"/>
                  <a:ext cx="164480" cy="2214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42" h="21600" extrusionOk="0">
                      <a:moveTo>
                        <a:pt x="18265" y="21600"/>
                      </a:moveTo>
                      <a:lnTo>
                        <a:pt x="7026" y="21600"/>
                      </a:lnTo>
                      <a:cubicBezTo>
                        <a:pt x="5193" y="21600"/>
                        <a:pt x="3440" y="20577"/>
                        <a:pt x="3201" y="19193"/>
                      </a:cubicBezTo>
                      <a:lnTo>
                        <a:pt x="12" y="2226"/>
                      </a:lnTo>
                      <a:cubicBezTo>
                        <a:pt x="-147" y="842"/>
                        <a:pt x="1208" y="0"/>
                        <a:pt x="2961" y="0"/>
                      </a:cubicBezTo>
                      <a:lnTo>
                        <a:pt x="14200" y="0"/>
                      </a:lnTo>
                      <a:cubicBezTo>
                        <a:pt x="16033" y="0"/>
                        <a:pt x="17787" y="1023"/>
                        <a:pt x="18026" y="2407"/>
                      </a:cubicBezTo>
                      <a:lnTo>
                        <a:pt x="21214" y="19374"/>
                      </a:lnTo>
                      <a:cubicBezTo>
                        <a:pt x="21453" y="20397"/>
                        <a:pt x="20098" y="21600"/>
                        <a:pt x="18265" y="21600"/>
                      </a:cubicBezTo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89" name="Shape"/>
                <p:cNvSpPr/>
                <p:nvPr/>
              </p:nvSpPr>
              <p:spPr>
                <a:xfrm>
                  <a:off x="1105427" y="591443"/>
                  <a:ext cx="131386" cy="2139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861" h="19444" extrusionOk="0">
                      <a:moveTo>
                        <a:pt x="17481" y="15673"/>
                      </a:moveTo>
                      <a:cubicBezTo>
                        <a:pt x="15081" y="18520"/>
                        <a:pt x="8896" y="19915"/>
                        <a:pt x="5204" y="19301"/>
                      </a:cubicBezTo>
                      <a:cubicBezTo>
                        <a:pt x="1327" y="18631"/>
                        <a:pt x="496" y="19413"/>
                        <a:pt x="35" y="16120"/>
                      </a:cubicBezTo>
                      <a:cubicBezTo>
                        <a:pt x="-519" y="12994"/>
                        <a:pt x="5758" y="4008"/>
                        <a:pt x="5758" y="4008"/>
                      </a:cubicBezTo>
                      <a:cubicBezTo>
                        <a:pt x="8619" y="2613"/>
                        <a:pt x="15635" y="-1685"/>
                        <a:pt x="18219" y="715"/>
                      </a:cubicBezTo>
                      <a:cubicBezTo>
                        <a:pt x="21081" y="3227"/>
                        <a:pt x="19789" y="12994"/>
                        <a:pt x="17481" y="15673"/>
                      </a:cubicBezTo>
                    </a:path>
                  </a:pathLst>
                </a:custGeom>
                <a:solidFill>
                  <a:srgbClr val="BEB88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90" name="Shape"/>
                <p:cNvSpPr/>
                <p:nvPr/>
              </p:nvSpPr>
              <p:spPr>
                <a:xfrm>
                  <a:off x="1073240" y="597401"/>
                  <a:ext cx="158300" cy="1860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12" h="19080" extrusionOk="0">
                      <a:moveTo>
                        <a:pt x="18130" y="7963"/>
                      </a:moveTo>
                      <a:cubicBezTo>
                        <a:pt x="17984" y="11700"/>
                        <a:pt x="17108" y="14234"/>
                        <a:pt x="15868" y="15818"/>
                      </a:cubicBezTo>
                      <a:cubicBezTo>
                        <a:pt x="14627" y="17275"/>
                        <a:pt x="7987" y="19365"/>
                        <a:pt x="6600" y="19048"/>
                      </a:cubicBezTo>
                      <a:cubicBezTo>
                        <a:pt x="5141" y="18668"/>
                        <a:pt x="3973" y="18352"/>
                        <a:pt x="3754" y="16515"/>
                      </a:cubicBezTo>
                      <a:cubicBezTo>
                        <a:pt x="3535" y="14741"/>
                        <a:pt x="1711" y="8470"/>
                        <a:pt x="471" y="6000"/>
                      </a:cubicBezTo>
                      <a:cubicBezTo>
                        <a:pt x="-770" y="3466"/>
                        <a:pt x="835" y="1882"/>
                        <a:pt x="835" y="1882"/>
                      </a:cubicBezTo>
                      <a:cubicBezTo>
                        <a:pt x="2076" y="235"/>
                        <a:pt x="5579" y="7963"/>
                        <a:pt x="5579" y="7963"/>
                      </a:cubicBezTo>
                      <a:cubicBezTo>
                        <a:pt x="6016" y="6696"/>
                        <a:pt x="8862" y="3656"/>
                        <a:pt x="14846" y="805"/>
                      </a:cubicBezTo>
                      <a:cubicBezTo>
                        <a:pt x="20830" y="-2235"/>
                        <a:pt x="18568" y="4036"/>
                        <a:pt x="18130" y="7963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91" name="Shape"/>
                <p:cNvSpPr/>
                <p:nvPr/>
              </p:nvSpPr>
              <p:spPr>
                <a:xfrm>
                  <a:off x="1271540" y="451788"/>
                  <a:ext cx="544975" cy="11520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33" h="21536" extrusionOk="0">
                      <a:moveTo>
                        <a:pt x="14314" y="21536"/>
                      </a:moveTo>
                      <a:cubicBezTo>
                        <a:pt x="11738" y="21536"/>
                        <a:pt x="9092" y="20927"/>
                        <a:pt x="8379" y="20376"/>
                      </a:cubicBezTo>
                      <a:cubicBezTo>
                        <a:pt x="7206" y="20801"/>
                        <a:pt x="4285" y="20858"/>
                        <a:pt x="1892" y="20468"/>
                      </a:cubicBezTo>
                      <a:cubicBezTo>
                        <a:pt x="259" y="20215"/>
                        <a:pt x="788" y="19526"/>
                        <a:pt x="788" y="19526"/>
                      </a:cubicBezTo>
                      <a:cubicBezTo>
                        <a:pt x="788" y="19526"/>
                        <a:pt x="1685" y="12315"/>
                        <a:pt x="1294" y="11477"/>
                      </a:cubicBezTo>
                      <a:cubicBezTo>
                        <a:pt x="1110" y="10925"/>
                        <a:pt x="903" y="8847"/>
                        <a:pt x="719" y="7262"/>
                      </a:cubicBezTo>
                      <a:cubicBezTo>
                        <a:pt x="650" y="6424"/>
                        <a:pt x="52" y="5735"/>
                        <a:pt x="6" y="4966"/>
                      </a:cubicBezTo>
                      <a:cubicBezTo>
                        <a:pt x="6" y="4277"/>
                        <a:pt x="-63" y="2336"/>
                        <a:pt x="259" y="1854"/>
                      </a:cubicBezTo>
                      <a:cubicBezTo>
                        <a:pt x="259" y="1854"/>
                        <a:pt x="834" y="1303"/>
                        <a:pt x="2605" y="1038"/>
                      </a:cubicBezTo>
                      <a:cubicBezTo>
                        <a:pt x="4285" y="786"/>
                        <a:pt x="6424" y="648"/>
                        <a:pt x="7459" y="648"/>
                      </a:cubicBezTo>
                      <a:cubicBezTo>
                        <a:pt x="8494" y="648"/>
                        <a:pt x="10518" y="-64"/>
                        <a:pt x="11370" y="5"/>
                      </a:cubicBezTo>
                      <a:cubicBezTo>
                        <a:pt x="12198" y="62"/>
                        <a:pt x="13164" y="395"/>
                        <a:pt x="13877" y="1038"/>
                      </a:cubicBezTo>
                      <a:cubicBezTo>
                        <a:pt x="14843" y="1234"/>
                        <a:pt x="18294" y="1325"/>
                        <a:pt x="19904" y="2014"/>
                      </a:cubicBezTo>
                      <a:cubicBezTo>
                        <a:pt x="21537" y="2692"/>
                        <a:pt x="18018" y="8560"/>
                        <a:pt x="18018" y="9272"/>
                      </a:cubicBezTo>
                      <a:cubicBezTo>
                        <a:pt x="18018" y="9984"/>
                        <a:pt x="17235" y="13130"/>
                        <a:pt x="17902" y="14359"/>
                      </a:cubicBezTo>
                      <a:cubicBezTo>
                        <a:pt x="18478" y="15588"/>
                        <a:pt x="19835" y="19951"/>
                        <a:pt x="20364" y="20307"/>
                      </a:cubicBezTo>
                      <a:cubicBezTo>
                        <a:pt x="21008" y="20606"/>
                        <a:pt x="16982" y="21536"/>
                        <a:pt x="14314" y="21536"/>
                      </a:cubicBezTo>
                    </a:path>
                  </a:pathLst>
                </a:custGeom>
                <a:solidFill>
                  <a:srgbClr val="284E6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92" name="Shape"/>
                <p:cNvSpPr/>
                <p:nvPr/>
              </p:nvSpPr>
              <p:spPr>
                <a:xfrm>
                  <a:off x="1695306" y="551241"/>
                  <a:ext cx="107340" cy="3774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563" h="20514" extrusionOk="0">
                      <a:moveTo>
                        <a:pt x="19563" y="0"/>
                      </a:moveTo>
                      <a:cubicBezTo>
                        <a:pt x="19563" y="0"/>
                        <a:pt x="16076" y="12920"/>
                        <a:pt x="15175" y="13688"/>
                      </a:cubicBezTo>
                      <a:cubicBezTo>
                        <a:pt x="14163" y="14422"/>
                        <a:pt x="12250" y="18562"/>
                        <a:pt x="11013" y="20098"/>
                      </a:cubicBezTo>
                      <a:cubicBezTo>
                        <a:pt x="9776" y="21600"/>
                        <a:pt x="7863" y="18762"/>
                        <a:pt x="4713" y="16025"/>
                      </a:cubicBezTo>
                      <a:cubicBezTo>
                        <a:pt x="1451" y="13287"/>
                        <a:pt x="-2037" y="7345"/>
                        <a:pt x="1451" y="3772"/>
                      </a:cubicBezTo>
                      <a:cubicBezTo>
                        <a:pt x="4938" y="167"/>
                        <a:pt x="14500" y="0"/>
                        <a:pt x="14500" y="0"/>
                      </a:cubicBezTo>
                      <a:lnTo>
                        <a:pt x="19563" y="0"/>
                      </a:lnTo>
                    </a:path>
                  </a:pathLst>
                </a:custGeom>
                <a:solidFill>
                  <a:srgbClr val="163F54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93" name="Shape"/>
                <p:cNvSpPr/>
                <p:nvPr/>
              </p:nvSpPr>
              <p:spPr>
                <a:xfrm>
                  <a:off x="1271545" y="494382"/>
                  <a:ext cx="235973" cy="10675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7" h="21464" extrusionOk="0">
                      <a:moveTo>
                        <a:pt x="21447" y="19515"/>
                      </a:moveTo>
                      <a:lnTo>
                        <a:pt x="20831" y="20971"/>
                      </a:lnTo>
                      <a:cubicBezTo>
                        <a:pt x="20831" y="20971"/>
                        <a:pt x="20552" y="21045"/>
                        <a:pt x="19880" y="21144"/>
                      </a:cubicBezTo>
                      <a:cubicBezTo>
                        <a:pt x="16746" y="21526"/>
                        <a:pt x="10087" y="21600"/>
                        <a:pt x="4603" y="21181"/>
                      </a:cubicBezTo>
                      <a:cubicBezTo>
                        <a:pt x="798" y="20835"/>
                        <a:pt x="1917" y="20169"/>
                        <a:pt x="1917" y="20169"/>
                      </a:cubicBezTo>
                      <a:cubicBezTo>
                        <a:pt x="1917" y="20169"/>
                        <a:pt x="4100" y="12422"/>
                        <a:pt x="3149" y="11522"/>
                      </a:cubicBezTo>
                      <a:cubicBezTo>
                        <a:pt x="2701" y="10930"/>
                        <a:pt x="2197" y="8697"/>
                        <a:pt x="1750" y="6994"/>
                      </a:cubicBezTo>
                      <a:cubicBezTo>
                        <a:pt x="1582" y="6082"/>
                        <a:pt x="127" y="5354"/>
                        <a:pt x="15" y="4515"/>
                      </a:cubicBezTo>
                      <a:cubicBezTo>
                        <a:pt x="15" y="3787"/>
                        <a:pt x="-153" y="1702"/>
                        <a:pt x="630" y="1172"/>
                      </a:cubicBezTo>
                      <a:cubicBezTo>
                        <a:pt x="630" y="1172"/>
                        <a:pt x="2197" y="580"/>
                        <a:pt x="6338" y="308"/>
                      </a:cubicBezTo>
                      <a:cubicBezTo>
                        <a:pt x="8185" y="173"/>
                        <a:pt x="10087" y="99"/>
                        <a:pt x="11990" y="0"/>
                      </a:cubicBezTo>
                      <a:cubicBezTo>
                        <a:pt x="13893" y="1283"/>
                        <a:pt x="15012" y="4490"/>
                        <a:pt x="13557" y="5218"/>
                      </a:cubicBezTo>
                      <a:cubicBezTo>
                        <a:pt x="13557" y="5218"/>
                        <a:pt x="6338" y="2504"/>
                        <a:pt x="6338" y="5637"/>
                      </a:cubicBezTo>
                      <a:cubicBezTo>
                        <a:pt x="6338" y="8771"/>
                        <a:pt x="8353" y="12903"/>
                        <a:pt x="7234" y="14581"/>
                      </a:cubicBezTo>
                      <a:cubicBezTo>
                        <a:pt x="6170" y="16271"/>
                        <a:pt x="8185" y="19861"/>
                        <a:pt x="16914" y="20243"/>
                      </a:cubicBezTo>
                      <a:cubicBezTo>
                        <a:pt x="18481" y="20317"/>
                        <a:pt x="18817" y="20033"/>
                        <a:pt x="18817" y="20033"/>
                      </a:cubicBezTo>
                      <a:lnTo>
                        <a:pt x="17530" y="14236"/>
                      </a:lnTo>
                      <a:lnTo>
                        <a:pt x="18649" y="11867"/>
                      </a:lnTo>
                      <a:lnTo>
                        <a:pt x="20216" y="10399"/>
                      </a:lnTo>
                      <a:lnTo>
                        <a:pt x="20216" y="12212"/>
                      </a:lnTo>
                      <a:lnTo>
                        <a:pt x="19265" y="14297"/>
                      </a:lnTo>
                      <a:lnTo>
                        <a:pt x="21447" y="19515"/>
                      </a:lnTo>
                    </a:path>
                  </a:pathLst>
                </a:custGeom>
                <a:solidFill>
                  <a:srgbClr val="163F54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94" name="Shape"/>
                <p:cNvSpPr/>
                <p:nvPr/>
              </p:nvSpPr>
              <p:spPr>
                <a:xfrm>
                  <a:off x="1584841" y="1444750"/>
                  <a:ext cx="472321" cy="5761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6067"/>
                      </a:moveTo>
                      <a:lnTo>
                        <a:pt x="2445" y="21600"/>
                      </a:lnTo>
                      <a:lnTo>
                        <a:pt x="462" y="20493"/>
                      </a:lnTo>
                      <a:lnTo>
                        <a:pt x="0" y="5533"/>
                      </a:lnTo>
                      <a:lnTo>
                        <a:pt x="18693" y="0"/>
                      </a:lnTo>
                      <a:lnTo>
                        <a:pt x="21138" y="507"/>
                      </a:lnTo>
                      <a:lnTo>
                        <a:pt x="21600" y="16067"/>
                      </a:lnTo>
                    </a:path>
                  </a:pathLst>
                </a:custGeom>
                <a:solidFill>
                  <a:srgbClr val="2C5555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95" name="Shape"/>
                <p:cNvSpPr/>
                <p:nvPr/>
              </p:nvSpPr>
              <p:spPr>
                <a:xfrm>
                  <a:off x="1619145" y="1469118"/>
                  <a:ext cx="432602" cy="5463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5769"/>
                      </a:moveTo>
                      <a:lnTo>
                        <a:pt x="430" y="21600"/>
                      </a:lnTo>
                      <a:lnTo>
                        <a:pt x="0" y="5831"/>
                      </a:lnTo>
                      <a:lnTo>
                        <a:pt x="21078" y="0"/>
                      </a:lnTo>
                      <a:lnTo>
                        <a:pt x="21600" y="15769"/>
                      </a:lnTo>
                    </a:path>
                  </a:pathLst>
                </a:custGeom>
                <a:solidFill>
                  <a:srgbClr val="50736B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96" name="Shape"/>
                <p:cNvSpPr/>
                <p:nvPr/>
              </p:nvSpPr>
              <p:spPr>
                <a:xfrm>
                  <a:off x="1710171" y="1347557"/>
                  <a:ext cx="168294" cy="1874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2" h="18288" extrusionOk="0">
                      <a:moveTo>
                        <a:pt x="21052" y="14075"/>
                      </a:moveTo>
                      <a:cubicBezTo>
                        <a:pt x="21052" y="15750"/>
                        <a:pt x="20439" y="15272"/>
                        <a:pt x="14158" y="17426"/>
                      </a:cubicBezTo>
                      <a:cubicBezTo>
                        <a:pt x="7878" y="19460"/>
                        <a:pt x="6346" y="17306"/>
                        <a:pt x="4890" y="16947"/>
                      </a:cubicBezTo>
                      <a:cubicBezTo>
                        <a:pt x="3358" y="16767"/>
                        <a:pt x="-548" y="18981"/>
                        <a:pt x="65" y="15750"/>
                      </a:cubicBezTo>
                      <a:cubicBezTo>
                        <a:pt x="754" y="12400"/>
                        <a:pt x="5963" y="3963"/>
                        <a:pt x="5963" y="3963"/>
                      </a:cubicBezTo>
                      <a:cubicBezTo>
                        <a:pt x="6575" y="1929"/>
                        <a:pt x="18448" y="-2140"/>
                        <a:pt x="18907" y="1390"/>
                      </a:cubicBezTo>
                      <a:cubicBezTo>
                        <a:pt x="18907" y="4980"/>
                        <a:pt x="21052" y="12579"/>
                        <a:pt x="21052" y="14075"/>
                      </a:cubicBezTo>
                    </a:path>
                  </a:pathLst>
                </a:custGeom>
                <a:solidFill>
                  <a:srgbClr val="BEB88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97" name="Shape"/>
                <p:cNvSpPr/>
                <p:nvPr/>
              </p:nvSpPr>
              <p:spPr>
                <a:xfrm>
                  <a:off x="1770255" y="1370586"/>
                  <a:ext cx="101495" cy="141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948" h="19199" extrusionOk="0">
                      <a:moveTo>
                        <a:pt x="12802" y="17699"/>
                      </a:moveTo>
                      <a:cubicBezTo>
                        <a:pt x="6485" y="20274"/>
                        <a:pt x="4448" y="19609"/>
                        <a:pt x="1595" y="15123"/>
                      </a:cubicBezTo>
                      <a:cubicBezTo>
                        <a:pt x="-2175" y="9059"/>
                        <a:pt x="1799" y="3409"/>
                        <a:pt x="2716" y="1997"/>
                      </a:cubicBezTo>
                      <a:cubicBezTo>
                        <a:pt x="3836" y="-1326"/>
                        <a:pt x="13923" y="-578"/>
                        <a:pt x="15044" y="4822"/>
                      </a:cubicBezTo>
                      <a:cubicBezTo>
                        <a:pt x="16470" y="10637"/>
                        <a:pt x="19425" y="15123"/>
                        <a:pt x="12802" y="17699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98" name="Shape"/>
                <p:cNvSpPr/>
                <p:nvPr/>
              </p:nvSpPr>
              <p:spPr>
                <a:xfrm>
                  <a:off x="1748809" y="1318076"/>
                  <a:ext cx="123124" cy="1006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34" h="16460" extrusionOk="0">
                      <a:moveTo>
                        <a:pt x="18916" y="15432"/>
                      </a:moveTo>
                      <a:cubicBezTo>
                        <a:pt x="7526" y="18848"/>
                        <a:pt x="-819" y="12619"/>
                        <a:pt x="65" y="13121"/>
                      </a:cubicBezTo>
                      <a:lnTo>
                        <a:pt x="1145" y="4080"/>
                      </a:lnTo>
                      <a:cubicBezTo>
                        <a:pt x="1145" y="4080"/>
                        <a:pt x="18032" y="-2752"/>
                        <a:pt x="18621" y="1267"/>
                      </a:cubicBezTo>
                      <a:cubicBezTo>
                        <a:pt x="18916" y="4984"/>
                        <a:pt x="20781" y="13423"/>
                        <a:pt x="18916" y="15432"/>
                      </a:cubicBezTo>
                    </a:path>
                  </a:pathLst>
                </a:custGeom>
                <a:solidFill>
                  <a:srgbClr val="D6FFF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899" name="Shape"/>
                <p:cNvSpPr/>
                <p:nvPr/>
              </p:nvSpPr>
              <p:spPr>
                <a:xfrm>
                  <a:off x="1738279" y="1484018"/>
                  <a:ext cx="28164" cy="657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50" h="17035" extrusionOk="0">
                      <a:moveTo>
                        <a:pt x="20250" y="16555"/>
                      </a:moveTo>
                      <a:lnTo>
                        <a:pt x="1350" y="17035"/>
                      </a:lnTo>
                      <a:lnTo>
                        <a:pt x="0" y="3915"/>
                      </a:lnTo>
                      <a:cubicBezTo>
                        <a:pt x="0" y="3915"/>
                        <a:pt x="9900" y="-4565"/>
                        <a:pt x="20250" y="3435"/>
                      </a:cubicBezTo>
                      <a:cubicBezTo>
                        <a:pt x="21600" y="13035"/>
                        <a:pt x="20250" y="16555"/>
                        <a:pt x="20250" y="16555"/>
                      </a:cubicBezTo>
                    </a:path>
                  </a:pathLst>
                </a:custGeom>
                <a:solidFill>
                  <a:srgbClr val="2C5555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00" name="Shape"/>
                <p:cNvSpPr/>
                <p:nvPr/>
              </p:nvSpPr>
              <p:spPr>
                <a:xfrm>
                  <a:off x="1694729" y="552672"/>
                  <a:ext cx="212778" cy="8385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90" h="20789" extrusionOk="0">
                      <a:moveTo>
                        <a:pt x="19767" y="12073"/>
                      </a:moveTo>
                      <a:cubicBezTo>
                        <a:pt x="19481" y="13108"/>
                        <a:pt x="17996" y="17066"/>
                        <a:pt x="17881" y="17873"/>
                      </a:cubicBezTo>
                      <a:cubicBezTo>
                        <a:pt x="17539" y="18680"/>
                        <a:pt x="17996" y="20445"/>
                        <a:pt x="17710" y="20613"/>
                      </a:cubicBezTo>
                      <a:cubicBezTo>
                        <a:pt x="17367" y="20826"/>
                        <a:pt x="16396" y="20735"/>
                        <a:pt x="13196" y="20780"/>
                      </a:cubicBezTo>
                      <a:cubicBezTo>
                        <a:pt x="9939" y="20826"/>
                        <a:pt x="6624" y="20674"/>
                        <a:pt x="5139" y="20445"/>
                      </a:cubicBezTo>
                      <a:cubicBezTo>
                        <a:pt x="3710" y="20232"/>
                        <a:pt x="4167" y="20141"/>
                        <a:pt x="3996" y="19623"/>
                      </a:cubicBezTo>
                      <a:cubicBezTo>
                        <a:pt x="3824" y="19106"/>
                        <a:pt x="4281" y="14098"/>
                        <a:pt x="4167" y="13230"/>
                      </a:cubicBezTo>
                      <a:cubicBezTo>
                        <a:pt x="3996" y="12378"/>
                        <a:pt x="4624" y="10064"/>
                        <a:pt x="1539" y="7355"/>
                      </a:cubicBezTo>
                      <a:cubicBezTo>
                        <a:pt x="-1490" y="4599"/>
                        <a:pt x="-61" y="1859"/>
                        <a:pt x="5939" y="398"/>
                      </a:cubicBezTo>
                      <a:cubicBezTo>
                        <a:pt x="10624" y="-774"/>
                        <a:pt x="15139" y="916"/>
                        <a:pt x="15139" y="1936"/>
                      </a:cubicBezTo>
                      <a:cubicBezTo>
                        <a:pt x="15139" y="2758"/>
                        <a:pt x="16053" y="4691"/>
                        <a:pt x="16224" y="6106"/>
                      </a:cubicBezTo>
                      <a:cubicBezTo>
                        <a:pt x="16396" y="7522"/>
                        <a:pt x="20110" y="11053"/>
                        <a:pt x="19767" y="12073"/>
                      </a:cubicBezTo>
                    </a:path>
                  </a:pathLst>
                </a:custGeom>
                <a:solidFill>
                  <a:srgbClr val="365D7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01" name="Shape"/>
                <p:cNvSpPr/>
                <p:nvPr/>
              </p:nvSpPr>
              <p:spPr>
                <a:xfrm>
                  <a:off x="1426770" y="397560"/>
                  <a:ext cx="169446" cy="2424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34" h="19779" extrusionOk="0">
                      <a:moveTo>
                        <a:pt x="5551" y="19779"/>
                      </a:moveTo>
                      <a:cubicBezTo>
                        <a:pt x="5551" y="19779"/>
                        <a:pt x="-1490" y="16313"/>
                        <a:pt x="287" y="7271"/>
                      </a:cubicBezTo>
                      <a:cubicBezTo>
                        <a:pt x="1996" y="-1821"/>
                        <a:pt x="17854" y="188"/>
                        <a:pt x="17854" y="188"/>
                      </a:cubicBezTo>
                      <a:cubicBezTo>
                        <a:pt x="17854" y="188"/>
                        <a:pt x="17513" y="8276"/>
                        <a:pt x="18743" y="10235"/>
                      </a:cubicBezTo>
                      <a:cubicBezTo>
                        <a:pt x="20110" y="12244"/>
                        <a:pt x="5551" y="19779"/>
                        <a:pt x="5551" y="19779"/>
                      </a:cubicBezTo>
                    </a:path>
                  </a:pathLst>
                </a:custGeom>
                <a:solidFill>
                  <a:srgbClr val="BEB88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02" name="Shape"/>
                <p:cNvSpPr/>
                <p:nvPr/>
              </p:nvSpPr>
              <p:spPr>
                <a:xfrm>
                  <a:off x="1539600" y="410446"/>
                  <a:ext cx="49158" cy="1116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75" h="19464" extrusionOk="0">
                      <a:moveTo>
                        <a:pt x="18875" y="14152"/>
                      </a:moveTo>
                      <a:cubicBezTo>
                        <a:pt x="11675" y="18301"/>
                        <a:pt x="3778" y="21600"/>
                        <a:pt x="527" y="17769"/>
                      </a:cubicBezTo>
                      <a:cubicBezTo>
                        <a:pt x="-2725" y="13513"/>
                        <a:pt x="9817" y="5107"/>
                        <a:pt x="18178" y="0"/>
                      </a:cubicBezTo>
                      <a:cubicBezTo>
                        <a:pt x="17481" y="2979"/>
                        <a:pt x="17481" y="9364"/>
                        <a:pt x="18875" y="14152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03" name="Shape"/>
                <p:cNvSpPr/>
                <p:nvPr/>
              </p:nvSpPr>
              <p:spPr>
                <a:xfrm>
                  <a:off x="1426007" y="398297"/>
                  <a:ext cx="160038" cy="1741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9" h="18339" extrusionOk="0">
                      <a:moveTo>
                        <a:pt x="21359" y="273"/>
                      </a:moveTo>
                      <a:cubicBezTo>
                        <a:pt x="21359" y="273"/>
                        <a:pt x="21359" y="852"/>
                        <a:pt x="21359" y="1752"/>
                      </a:cubicBezTo>
                      <a:cubicBezTo>
                        <a:pt x="20707" y="3937"/>
                        <a:pt x="19077" y="6637"/>
                        <a:pt x="16061" y="9337"/>
                      </a:cubicBezTo>
                      <a:cubicBezTo>
                        <a:pt x="10355" y="14609"/>
                        <a:pt x="6687" y="19173"/>
                        <a:pt x="900" y="18209"/>
                      </a:cubicBezTo>
                      <a:cubicBezTo>
                        <a:pt x="4" y="15894"/>
                        <a:pt x="-241" y="13002"/>
                        <a:pt x="248" y="9144"/>
                      </a:cubicBezTo>
                      <a:cubicBezTo>
                        <a:pt x="2530" y="-2427"/>
                        <a:pt x="21359" y="273"/>
                        <a:pt x="21359" y="273"/>
                      </a:cubicBezTo>
                    </a:path>
                  </a:pathLst>
                </a:custGeom>
                <a:solidFill>
                  <a:srgbClr val="789487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04" name="Shape"/>
                <p:cNvSpPr/>
                <p:nvPr/>
              </p:nvSpPr>
              <p:spPr>
                <a:xfrm>
                  <a:off x="1398829" y="467976"/>
                  <a:ext cx="218102" cy="4346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754" h="21043" extrusionOk="0">
                      <a:moveTo>
                        <a:pt x="13697" y="9856"/>
                      </a:moveTo>
                      <a:cubicBezTo>
                        <a:pt x="10911" y="15152"/>
                        <a:pt x="9703" y="21043"/>
                        <a:pt x="9703" y="21043"/>
                      </a:cubicBezTo>
                      <a:lnTo>
                        <a:pt x="4079" y="20537"/>
                      </a:lnTo>
                      <a:cubicBezTo>
                        <a:pt x="4079" y="20537"/>
                        <a:pt x="2292" y="10273"/>
                        <a:pt x="1557" y="9291"/>
                      </a:cubicBezTo>
                      <a:cubicBezTo>
                        <a:pt x="1084" y="9023"/>
                        <a:pt x="506" y="8785"/>
                        <a:pt x="506" y="8785"/>
                      </a:cubicBezTo>
                      <a:cubicBezTo>
                        <a:pt x="506" y="8785"/>
                        <a:pt x="-1544" y="1883"/>
                        <a:pt x="2608" y="1555"/>
                      </a:cubicBezTo>
                      <a:cubicBezTo>
                        <a:pt x="2608" y="1555"/>
                        <a:pt x="1399" y="4590"/>
                        <a:pt x="6287" y="7089"/>
                      </a:cubicBezTo>
                      <a:cubicBezTo>
                        <a:pt x="6917" y="7446"/>
                        <a:pt x="7180" y="7357"/>
                        <a:pt x="7758" y="7089"/>
                      </a:cubicBezTo>
                      <a:cubicBezTo>
                        <a:pt x="11647" y="5155"/>
                        <a:pt x="16062" y="1972"/>
                        <a:pt x="15957" y="455"/>
                      </a:cubicBezTo>
                      <a:cubicBezTo>
                        <a:pt x="15799" y="-557"/>
                        <a:pt x="18164" y="306"/>
                        <a:pt x="18427" y="1228"/>
                      </a:cubicBezTo>
                      <a:cubicBezTo>
                        <a:pt x="18742" y="2150"/>
                        <a:pt x="20056" y="3995"/>
                        <a:pt x="13697" y="9856"/>
                      </a:cubicBezTo>
                    </a:path>
                  </a:pathLst>
                </a:custGeom>
                <a:solidFill>
                  <a:srgbClr val="D6FFF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05" name="Shape"/>
                <p:cNvSpPr/>
                <p:nvPr/>
              </p:nvSpPr>
              <p:spPr>
                <a:xfrm>
                  <a:off x="1418782" y="613516"/>
                  <a:ext cx="64365" cy="508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88"/>
                      </a:moveTo>
                      <a:lnTo>
                        <a:pt x="1662" y="21600"/>
                      </a:lnTo>
                      <a:lnTo>
                        <a:pt x="0" y="17912"/>
                      </a:lnTo>
                      <a:lnTo>
                        <a:pt x="19938" y="0"/>
                      </a:lnTo>
                      <a:lnTo>
                        <a:pt x="21600" y="3688"/>
                      </a:lnTo>
                    </a:path>
                  </a:pathLst>
                </a:custGeom>
                <a:solidFill>
                  <a:srgbClr val="668F97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06" name="Shape"/>
                <p:cNvSpPr/>
                <p:nvPr/>
              </p:nvSpPr>
              <p:spPr>
                <a:xfrm>
                  <a:off x="1478350" y="613516"/>
                  <a:ext cx="83319" cy="562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8348"/>
                      </a:moveTo>
                      <a:lnTo>
                        <a:pt x="20320" y="21600"/>
                      </a:lnTo>
                      <a:lnTo>
                        <a:pt x="0" y="3252"/>
                      </a:lnTo>
                      <a:lnTo>
                        <a:pt x="1280" y="0"/>
                      </a:lnTo>
                      <a:lnTo>
                        <a:pt x="21600" y="18348"/>
                      </a:lnTo>
                    </a:path>
                  </a:pathLst>
                </a:custGeom>
                <a:solidFill>
                  <a:srgbClr val="668F97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07" name="Shape"/>
                <p:cNvSpPr/>
                <p:nvPr/>
              </p:nvSpPr>
              <p:spPr>
                <a:xfrm>
                  <a:off x="1448567" y="616224"/>
                  <a:ext cx="64381" cy="4515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3999"/>
                      </a:moveTo>
                      <a:lnTo>
                        <a:pt x="11910" y="21600"/>
                      </a:lnTo>
                      <a:lnTo>
                        <a:pt x="0" y="13177"/>
                      </a:lnTo>
                      <a:lnTo>
                        <a:pt x="4441" y="4373"/>
                      </a:lnTo>
                      <a:lnTo>
                        <a:pt x="6864" y="3551"/>
                      </a:lnTo>
                      <a:lnTo>
                        <a:pt x="2221" y="2318"/>
                      </a:lnTo>
                      <a:lnTo>
                        <a:pt x="1009" y="822"/>
                      </a:lnTo>
                      <a:lnTo>
                        <a:pt x="10699" y="0"/>
                      </a:lnTo>
                      <a:lnTo>
                        <a:pt x="19783" y="734"/>
                      </a:lnTo>
                      <a:lnTo>
                        <a:pt x="18168" y="2641"/>
                      </a:lnTo>
                      <a:lnTo>
                        <a:pt x="14736" y="3228"/>
                      </a:lnTo>
                      <a:lnTo>
                        <a:pt x="16553" y="4813"/>
                      </a:lnTo>
                      <a:lnTo>
                        <a:pt x="19379" y="7043"/>
                      </a:lnTo>
                      <a:lnTo>
                        <a:pt x="21600" y="13999"/>
                      </a:lnTo>
                    </a:path>
                  </a:pathLst>
                </a:custGeom>
                <a:solidFill>
                  <a:srgbClr val="001D3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08" name="Shape"/>
                <p:cNvSpPr/>
                <p:nvPr/>
              </p:nvSpPr>
              <p:spPr>
                <a:xfrm>
                  <a:off x="1345677" y="144636"/>
                  <a:ext cx="265331" cy="3810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15" h="16632" extrusionOk="0">
                      <a:moveTo>
                        <a:pt x="21206" y="6242"/>
                      </a:moveTo>
                      <a:cubicBezTo>
                        <a:pt x="20813" y="9775"/>
                        <a:pt x="18746" y="13710"/>
                        <a:pt x="13777" y="15610"/>
                      </a:cubicBezTo>
                      <a:cubicBezTo>
                        <a:pt x="8758" y="17484"/>
                        <a:pt x="5019" y="16949"/>
                        <a:pt x="2509" y="12586"/>
                      </a:cubicBezTo>
                      <a:cubicBezTo>
                        <a:pt x="0" y="8116"/>
                        <a:pt x="0" y="3807"/>
                        <a:pt x="0" y="3807"/>
                      </a:cubicBezTo>
                      <a:cubicBezTo>
                        <a:pt x="8463" y="-4116"/>
                        <a:pt x="21600" y="2147"/>
                        <a:pt x="21206" y="6242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09" name="Shape"/>
                <p:cNvSpPr/>
                <p:nvPr/>
              </p:nvSpPr>
              <p:spPr>
                <a:xfrm>
                  <a:off x="1345677" y="172177"/>
                  <a:ext cx="218702" cy="3617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499" extrusionOk="0">
                      <a:moveTo>
                        <a:pt x="21600" y="16200"/>
                      </a:moveTo>
                      <a:cubicBezTo>
                        <a:pt x="20387" y="17385"/>
                        <a:pt x="18688" y="18360"/>
                        <a:pt x="16989" y="19161"/>
                      </a:cubicBezTo>
                      <a:cubicBezTo>
                        <a:pt x="10800" y="21600"/>
                        <a:pt x="6189" y="20938"/>
                        <a:pt x="3094" y="15225"/>
                      </a:cubicBezTo>
                      <a:cubicBezTo>
                        <a:pt x="0" y="9441"/>
                        <a:pt x="0" y="3832"/>
                        <a:pt x="0" y="3832"/>
                      </a:cubicBezTo>
                      <a:cubicBezTo>
                        <a:pt x="1881" y="2055"/>
                        <a:pt x="3944" y="766"/>
                        <a:pt x="6007" y="0"/>
                      </a:cubicBezTo>
                      <a:cubicBezTo>
                        <a:pt x="5643" y="279"/>
                        <a:pt x="5521" y="488"/>
                        <a:pt x="5157" y="766"/>
                      </a:cubicBezTo>
                      <a:cubicBezTo>
                        <a:pt x="5157" y="766"/>
                        <a:pt x="5157" y="6375"/>
                        <a:pt x="8252" y="12194"/>
                      </a:cubicBezTo>
                      <a:cubicBezTo>
                        <a:pt x="11164" y="17698"/>
                        <a:pt x="15593" y="18465"/>
                        <a:pt x="21600" y="16200"/>
                      </a:cubicBezTo>
                    </a:path>
                  </a:pathLst>
                </a:custGeom>
                <a:solidFill>
                  <a:srgbClr val="C1BC8D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10" name="Shape"/>
                <p:cNvSpPr/>
                <p:nvPr/>
              </p:nvSpPr>
              <p:spPr>
                <a:xfrm>
                  <a:off x="1321040" y="128539"/>
                  <a:ext cx="291689" cy="2461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526" h="19109" extrusionOk="0">
                      <a:moveTo>
                        <a:pt x="17057" y="15033"/>
                      </a:moveTo>
                      <a:cubicBezTo>
                        <a:pt x="16947" y="11663"/>
                        <a:pt x="14698" y="13846"/>
                        <a:pt x="13961" y="18641"/>
                      </a:cubicBezTo>
                      <a:cubicBezTo>
                        <a:pt x="13961" y="18261"/>
                        <a:pt x="13224" y="19733"/>
                        <a:pt x="13224" y="18784"/>
                      </a:cubicBezTo>
                      <a:cubicBezTo>
                        <a:pt x="13113" y="16220"/>
                        <a:pt x="13003" y="9669"/>
                        <a:pt x="11971" y="10333"/>
                      </a:cubicBezTo>
                      <a:cubicBezTo>
                        <a:pt x="5115" y="14369"/>
                        <a:pt x="1355" y="11948"/>
                        <a:pt x="1355" y="11948"/>
                      </a:cubicBezTo>
                      <a:cubicBezTo>
                        <a:pt x="-3400" y="5776"/>
                        <a:pt x="5336" y="-1867"/>
                        <a:pt x="12487" y="412"/>
                      </a:cubicBezTo>
                      <a:cubicBezTo>
                        <a:pt x="17463" y="2548"/>
                        <a:pt x="18200" y="8862"/>
                        <a:pt x="17057" y="15033"/>
                      </a:cubicBezTo>
                    </a:path>
                  </a:pathLst>
                </a:custGeom>
                <a:solidFill>
                  <a:srgbClr val="3A4B1B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11" name="Shape"/>
                <p:cNvSpPr/>
                <p:nvPr/>
              </p:nvSpPr>
              <p:spPr>
                <a:xfrm>
                  <a:off x="419357" y="2313890"/>
                  <a:ext cx="370258" cy="1598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25" h="20644" extrusionOk="0">
                      <a:moveTo>
                        <a:pt x="17698" y="20255"/>
                      </a:moveTo>
                      <a:cubicBezTo>
                        <a:pt x="15895" y="21600"/>
                        <a:pt x="9318" y="19147"/>
                        <a:pt x="7983" y="17644"/>
                      </a:cubicBezTo>
                      <a:cubicBezTo>
                        <a:pt x="6681" y="16062"/>
                        <a:pt x="4577" y="15587"/>
                        <a:pt x="3743" y="15587"/>
                      </a:cubicBezTo>
                      <a:cubicBezTo>
                        <a:pt x="2908" y="15587"/>
                        <a:pt x="1940" y="15191"/>
                        <a:pt x="1005" y="13846"/>
                      </a:cubicBezTo>
                      <a:cubicBezTo>
                        <a:pt x="70" y="12501"/>
                        <a:pt x="-130" y="7596"/>
                        <a:pt x="70" y="4193"/>
                      </a:cubicBezTo>
                      <a:cubicBezTo>
                        <a:pt x="271" y="870"/>
                        <a:pt x="10253" y="0"/>
                        <a:pt x="10253" y="0"/>
                      </a:cubicBezTo>
                      <a:cubicBezTo>
                        <a:pt x="10253" y="0"/>
                        <a:pt x="11755" y="6646"/>
                        <a:pt x="13257" y="7358"/>
                      </a:cubicBezTo>
                      <a:cubicBezTo>
                        <a:pt x="14659" y="8229"/>
                        <a:pt x="16262" y="7358"/>
                        <a:pt x="18899" y="12026"/>
                      </a:cubicBezTo>
                      <a:cubicBezTo>
                        <a:pt x="21470" y="16932"/>
                        <a:pt x="19467" y="18989"/>
                        <a:pt x="17698" y="20255"/>
                      </a:cubicBezTo>
                    </a:path>
                  </a:pathLst>
                </a:custGeom>
                <a:solidFill>
                  <a:srgbClr val="012A2A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12" name="Shape"/>
                <p:cNvSpPr/>
                <p:nvPr/>
              </p:nvSpPr>
              <p:spPr>
                <a:xfrm>
                  <a:off x="146210" y="2381580"/>
                  <a:ext cx="190436" cy="2010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66" h="21164" extrusionOk="0">
                      <a:moveTo>
                        <a:pt x="21462" y="15604"/>
                      </a:moveTo>
                      <a:cubicBezTo>
                        <a:pt x="21255" y="17602"/>
                        <a:pt x="19116" y="20504"/>
                        <a:pt x="14216" y="21084"/>
                      </a:cubicBezTo>
                      <a:cubicBezTo>
                        <a:pt x="9937" y="21600"/>
                        <a:pt x="5245" y="19472"/>
                        <a:pt x="2760" y="18505"/>
                      </a:cubicBezTo>
                      <a:cubicBezTo>
                        <a:pt x="207" y="17409"/>
                        <a:pt x="0" y="9091"/>
                        <a:pt x="0" y="7093"/>
                      </a:cubicBezTo>
                      <a:cubicBezTo>
                        <a:pt x="207" y="5094"/>
                        <a:pt x="414" y="2515"/>
                        <a:pt x="414" y="1419"/>
                      </a:cubicBezTo>
                      <a:cubicBezTo>
                        <a:pt x="621" y="322"/>
                        <a:pt x="15182" y="0"/>
                        <a:pt x="15182" y="0"/>
                      </a:cubicBezTo>
                      <a:cubicBezTo>
                        <a:pt x="15182" y="0"/>
                        <a:pt x="15596" y="4900"/>
                        <a:pt x="16562" y="6512"/>
                      </a:cubicBezTo>
                      <a:cubicBezTo>
                        <a:pt x="17735" y="8189"/>
                        <a:pt x="21600" y="13605"/>
                        <a:pt x="21462" y="15604"/>
                      </a:cubicBezTo>
                    </a:path>
                  </a:pathLst>
                </a:custGeom>
                <a:solidFill>
                  <a:srgbClr val="012A2A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13" name="Shape"/>
                <p:cNvSpPr/>
                <p:nvPr/>
              </p:nvSpPr>
              <p:spPr>
                <a:xfrm>
                  <a:off x="119134" y="1425472"/>
                  <a:ext cx="340543" cy="10046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27" extrusionOk="0">
                      <a:moveTo>
                        <a:pt x="13437" y="10764"/>
                      </a:moveTo>
                      <a:cubicBezTo>
                        <a:pt x="13241" y="11351"/>
                        <a:pt x="13866" y="14404"/>
                        <a:pt x="13437" y="15617"/>
                      </a:cubicBezTo>
                      <a:cubicBezTo>
                        <a:pt x="12968" y="16830"/>
                        <a:pt x="11913" y="20443"/>
                        <a:pt x="11132" y="20664"/>
                      </a:cubicBezTo>
                      <a:cubicBezTo>
                        <a:pt x="10351" y="20886"/>
                        <a:pt x="6289" y="21147"/>
                        <a:pt x="3633" y="21291"/>
                      </a:cubicBezTo>
                      <a:cubicBezTo>
                        <a:pt x="1016" y="21434"/>
                        <a:pt x="0" y="21108"/>
                        <a:pt x="0" y="21108"/>
                      </a:cubicBezTo>
                      <a:cubicBezTo>
                        <a:pt x="0" y="21108"/>
                        <a:pt x="1211" y="15734"/>
                        <a:pt x="898" y="14991"/>
                      </a:cubicBezTo>
                      <a:cubicBezTo>
                        <a:pt x="547" y="14260"/>
                        <a:pt x="1016" y="11651"/>
                        <a:pt x="3437" y="9330"/>
                      </a:cubicBezTo>
                      <a:cubicBezTo>
                        <a:pt x="3633" y="6786"/>
                        <a:pt x="4258" y="2182"/>
                        <a:pt x="4726" y="1230"/>
                      </a:cubicBezTo>
                      <a:cubicBezTo>
                        <a:pt x="5156" y="277"/>
                        <a:pt x="21170" y="-166"/>
                        <a:pt x="21600" y="56"/>
                      </a:cubicBezTo>
                      <a:cubicBezTo>
                        <a:pt x="21600" y="56"/>
                        <a:pt x="19725" y="6682"/>
                        <a:pt x="15429" y="9434"/>
                      </a:cubicBezTo>
                      <a:cubicBezTo>
                        <a:pt x="13241" y="10725"/>
                        <a:pt x="14022" y="10543"/>
                        <a:pt x="13437" y="10764"/>
                      </a:cubicBezTo>
                    </a:path>
                  </a:pathLst>
                </a:custGeom>
                <a:solidFill>
                  <a:srgbClr val="123B5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14" name="Shape"/>
                <p:cNvSpPr/>
                <p:nvPr/>
              </p:nvSpPr>
              <p:spPr>
                <a:xfrm>
                  <a:off x="406337" y="1406844"/>
                  <a:ext cx="265404" cy="9654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88" h="21231" extrusionOk="0">
                      <a:moveTo>
                        <a:pt x="19065" y="7736"/>
                      </a:moveTo>
                      <a:cubicBezTo>
                        <a:pt x="18530" y="8761"/>
                        <a:pt x="17150" y="11542"/>
                        <a:pt x="15769" y="12150"/>
                      </a:cubicBezTo>
                      <a:cubicBezTo>
                        <a:pt x="15903" y="13297"/>
                        <a:pt x="16170" y="16794"/>
                        <a:pt x="15546" y="17712"/>
                      </a:cubicBezTo>
                      <a:cubicBezTo>
                        <a:pt x="14878" y="18630"/>
                        <a:pt x="16526" y="20074"/>
                        <a:pt x="16526" y="20074"/>
                      </a:cubicBezTo>
                      <a:cubicBezTo>
                        <a:pt x="16526" y="20074"/>
                        <a:pt x="14388" y="20911"/>
                        <a:pt x="4323" y="21181"/>
                      </a:cubicBezTo>
                      <a:cubicBezTo>
                        <a:pt x="-2179" y="21600"/>
                        <a:pt x="582" y="19237"/>
                        <a:pt x="582" y="18252"/>
                      </a:cubicBezTo>
                      <a:cubicBezTo>
                        <a:pt x="582" y="17253"/>
                        <a:pt x="582" y="13257"/>
                        <a:pt x="1963" y="11650"/>
                      </a:cubicBezTo>
                      <a:cubicBezTo>
                        <a:pt x="3343" y="10057"/>
                        <a:pt x="2186" y="6372"/>
                        <a:pt x="1696" y="5373"/>
                      </a:cubicBezTo>
                      <a:cubicBezTo>
                        <a:pt x="1206" y="4388"/>
                        <a:pt x="3076" y="905"/>
                        <a:pt x="3076" y="905"/>
                      </a:cubicBezTo>
                      <a:lnTo>
                        <a:pt x="19287" y="0"/>
                      </a:lnTo>
                      <a:cubicBezTo>
                        <a:pt x="19065" y="41"/>
                        <a:pt x="19421" y="6737"/>
                        <a:pt x="19065" y="7736"/>
                      </a:cubicBezTo>
                    </a:path>
                  </a:pathLst>
                </a:custGeom>
                <a:solidFill>
                  <a:srgbClr val="123B5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15" name="Shape"/>
                <p:cNvSpPr/>
                <p:nvPr/>
              </p:nvSpPr>
              <p:spPr>
                <a:xfrm>
                  <a:off x="186824" y="1406844"/>
                  <a:ext cx="486270" cy="9497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59" h="21600" extrusionOk="0">
                      <a:moveTo>
                        <a:pt x="21383" y="0"/>
                      </a:moveTo>
                      <a:cubicBezTo>
                        <a:pt x="21383" y="0"/>
                        <a:pt x="21600" y="6916"/>
                        <a:pt x="21302" y="7990"/>
                      </a:cubicBezTo>
                      <a:cubicBezTo>
                        <a:pt x="20976" y="9050"/>
                        <a:pt x="20135" y="11923"/>
                        <a:pt x="19293" y="12550"/>
                      </a:cubicBezTo>
                      <a:cubicBezTo>
                        <a:pt x="19375" y="13735"/>
                        <a:pt x="19538" y="17347"/>
                        <a:pt x="19158" y="18295"/>
                      </a:cubicBezTo>
                      <a:cubicBezTo>
                        <a:pt x="18778" y="19243"/>
                        <a:pt x="19755" y="20735"/>
                        <a:pt x="19755" y="20735"/>
                      </a:cubicBezTo>
                      <a:cubicBezTo>
                        <a:pt x="19755" y="20735"/>
                        <a:pt x="19076" y="21251"/>
                        <a:pt x="15929" y="21600"/>
                      </a:cubicBezTo>
                      <a:lnTo>
                        <a:pt x="17475" y="20540"/>
                      </a:lnTo>
                      <a:lnTo>
                        <a:pt x="17991" y="12592"/>
                      </a:lnTo>
                      <a:cubicBezTo>
                        <a:pt x="17991" y="12592"/>
                        <a:pt x="17313" y="12397"/>
                        <a:pt x="17774" y="9956"/>
                      </a:cubicBezTo>
                      <a:cubicBezTo>
                        <a:pt x="17991" y="8771"/>
                        <a:pt x="15250" y="6610"/>
                        <a:pt x="13649" y="6177"/>
                      </a:cubicBezTo>
                      <a:cubicBezTo>
                        <a:pt x="11940" y="5703"/>
                        <a:pt x="11044" y="3849"/>
                        <a:pt x="9280" y="4086"/>
                      </a:cubicBezTo>
                      <a:cubicBezTo>
                        <a:pt x="2062" y="5076"/>
                        <a:pt x="380" y="3891"/>
                        <a:pt x="0" y="3068"/>
                      </a:cubicBezTo>
                      <a:cubicBezTo>
                        <a:pt x="81" y="2398"/>
                        <a:pt x="163" y="1883"/>
                        <a:pt x="244" y="1604"/>
                      </a:cubicBezTo>
                      <a:cubicBezTo>
                        <a:pt x="543" y="586"/>
                        <a:pt x="11424" y="112"/>
                        <a:pt x="11723" y="307"/>
                      </a:cubicBezTo>
                      <a:cubicBezTo>
                        <a:pt x="11723" y="307"/>
                        <a:pt x="11723" y="502"/>
                        <a:pt x="11641" y="865"/>
                      </a:cubicBezTo>
                      <a:lnTo>
                        <a:pt x="21383" y="0"/>
                      </a:lnTo>
                    </a:path>
                  </a:pathLst>
                </a:custGeom>
                <a:solidFill>
                  <a:srgbClr val="012A3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16" name="Shape"/>
                <p:cNvSpPr/>
                <p:nvPr/>
              </p:nvSpPr>
              <p:spPr>
                <a:xfrm>
                  <a:off x="119134" y="1592066"/>
                  <a:ext cx="308054" cy="8380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43" extrusionOk="0">
                      <a:moveTo>
                        <a:pt x="14802" y="8741"/>
                      </a:moveTo>
                      <a:cubicBezTo>
                        <a:pt x="14586" y="9447"/>
                        <a:pt x="15275" y="13117"/>
                        <a:pt x="14802" y="14576"/>
                      </a:cubicBezTo>
                      <a:cubicBezTo>
                        <a:pt x="14285" y="16035"/>
                        <a:pt x="13124" y="20380"/>
                        <a:pt x="12263" y="20647"/>
                      </a:cubicBezTo>
                      <a:cubicBezTo>
                        <a:pt x="11402" y="20913"/>
                        <a:pt x="6927" y="21211"/>
                        <a:pt x="4002" y="21399"/>
                      </a:cubicBezTo>
                      <a:cubicBezTo>
                        <a:pt x="1076" y="21572"/>
                        <a:pt x="0" y="21180"/>
                        <a:pt x="0" y="21180"/>
                      </a:cubicBezTo>
                      <a:cubicBezTo>
                        <a:pt x="0" y="21180"/>
                        <a:pt x="0" y="20992"/>
                        <a:pt x="129" y="20694"/>
                      </a:cubicBezTo>
                      <a:cubicBezTo>
                        <a:pt x="731" y="20725"/>
                        <a:pt x="1205" y="20772"/>
                        <a:pt x="1678" y="20913"/>
                      </a:cubicBezTo>
                      <a:cubicBezTo>
                        <a:pt x="3873" y="21352"/>
                        <a:pt x="7788" y="20866"/>
                        <a:pt x="10542" y="19627"/>
                      </a:cubicBezTo>
                      <a:cubicBezTo>
                        <a:pt x="13339" y="18435"/>
                        <a:pt x="12994" y="9839"/>
                        <a:pt x="12607" y="8380"/>
                      </a:cubicBezTo>
                      <a:cubicBezTo>
                        <a:pt x="16135" y="7533"/>
                        <a:pt x="20524" y="772"/>
                        <a:pt x="20998" y="19"/>
                      </a:cubicBezTo>
                      <a:cubicBezTo>
                        <a:pt x="21256" y="-28"/>
                        <a:pt x="21471" y="19"/>
                        <a:pt x="21600" y="97"/>
                      </a:cubicBezTo>
                      <a:cubicBezTo>
                        <a:pt x="20524" y="2576"/>
                        <a:pt x="18932" y="5462"/>
                        <a:pt x="16738" y="7141"/>
                      </a:cubicBezTo>
                      <a:cubicBezTo>
                        <a:pt x="14673" y="8647"/>
                        <a:pt x="15318" y="8427"/>
                        <a:pt x="14802" y="8741"/>
                      </a:cubicBezTo>
                    </a:path>
                  </a:pathLst>
                </a:custGeom>
                <a:solidFill>
                  <a:srgbClr val="012A3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17" name="Shape"/>
                <p:cNvSpPr/>
                <p:nvPr/>
              </p:nvSpPr>
              <p:spPr>
                <a:xfrm>
                  <a:off x="591835" y="413399"/>
                  <a:ext cx="210356" cy="5364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088" h="19123" extrusionOk="0">
                      <a:moveTo>
                        <a:pt x="14609" y="18608"/>
                      </a:moveTo>
                      <a:cubicBezTo>
                        <a:pt x="9539" y="19854"/>
                        <a:pt x="6951" y="18586"/>
                        <a:pt x="5948" y="17493"/>
                      </a:cubicBezTo>
                      <a:cubicBezTo>
                        <a:pt x="4891" y="16378"/>
                        <a:pt x="1511" y="10890"/>
                        <a:pt x="455" y="10475"/>
                      </a:cubicBezTo>
                      <a:cubicBezTo>
                        <a:pt x="-601" y="10038"/>
                        <a:pt x="-601" y="-1746"/>
                        <a:pt x="9380" y="222"/>
                      </a:cubicBezTo>
                      <a:cubicBezTo>
                        <a:pt x="9380" y="222"/>
                        <a:pt x="11704" y="47"/>
                        <a:pt x="12496" y="2080"/>
                      </a:cubicBezTo>
                      <a:cubicBezTo>
                        <a:pt x="13236" y="4113"/>
                        <a:pt x="14926" y="7808"/>
                        <a:pt x="15823" y="8792"/>
                      </a:cubicBezTo>
                      <a:cubicBezTo>
                        <a:pt x="16827" y="9797"/>
                        <a:pt x="20999" y="17077"/>
                        <a:pt x="14609" y="18608"/>
                      </a:cubicBezTo>
                    </a:path>
                  </a:pathLst>
                </a:custGeom>
                <a:solidFill>
                  <a:srgbClr val="00223A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18" name="Shape"/>
                <p:cNvSpPr/>
                <p:nvPr/>
              </p:nvSpPr>
              <p:spPr>
                <a:xfrm>
                  <a:off x="482127" y="769154"/>
                  <a:ext cx="428822" cy="2066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36" h="19451" extrusionOk="0">
                      <a:moveTo>
                        <a:pt x="19847" y="17184"/>
                      </a:moveTo>
                      <a:cubicBezTo>
                        <a:pt x="19847" y="17184"/>
                        <a:pt x="16862" y="20458"/>
                        <a:pt x="13257" y="19137"/>
                      </a:cubicBezTo>
                      <a:cubicBezTo>
                        <a:pt x="9682" y="17873"/>
                        <a:pt x="5841" y="14311"/>
                        <a:pt x="4363" y="14426"/>
                      </a:cubicBezTo>
                      <a:cubicBezTo>
                        <a:pt x="2856" y="14771"/>
                        <a:pt x="-660" y="10577"/>
                        <a:pt x="108" y="4718"/>
                      </a:cubicBezTo>
                      <a:cubicBezTo>
                        <a:pt x="847" y="-1142"/>
                        <a:pt x="3565" y="-165"/>
                        <a:pt x="5338" y="524"/>
                      </a:cubicBezTo>
                      <a:cubicBezTo>
                        <a:pt x="7082" y="1156"/>
                        <a:pt x="15267" y="2477"/>
                        <a:pt x="16271" y="2477"/>
                      </a:cubicBezTo>
                      <a:cubicBezTo>
                        <a:pt x="17276" y="2477"/>
                        <a:pt x="19847" y="2937"/>
                        <a:pt x="20290" y="7820"/>
                      </a:cubicBezTo>
                      <a:cubicBezTo>
                        <a:pt x="20704" y="12645"/>
                        <a:pt x="20940" y="15230"/>
                        <a:pt x="19847" y="17184"/>
                      </a:cubicBezTo>
                    </a:path>
                  </a:pathLst>
                </a:custGeom>
                <a:solidFill>
                  <a:srgbClr val="093249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19" name="Shape"/>
                <p:cNvSpPr/>
                <p:nvPr/>
              </p:nvSpPr>
              <p:spPr>
                <a:xfrm>
                  <a:off x="766454" y="837084"/>
                  <a:ext cx="127178" cy="1005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424" h="15800" extrusionOk="0">
                      <a:moveTo>
                        <a:pt x="15116" y="13245"/>
                      </a:moveTo>
                      <a:cubicBezTo>
                        <a:pt x="11726" y="18379"/>
                        <a:pt x="-3173" y="15667"/>
                        <a:pt x="611" y="6078"/>
                      </a:cubicBezTo>
                      <a:cubicBezTo>
                        <a:pt x="4158" y="-3221"/>
                        <a:pt x="13066" y="363"/>
                        <a:pt x="14407" y="2494"/>
                      </a:cubicBezTo>
                      <a:cubicBezTo>
                        <a:pt x="14407" y="2494"/>
                        <a:pt x="18427" y="8015"/>
                        <a:pt x="15116" y="13245"/>
                      </a:cubicBezTo>
                    </a:path>
                  </a:pathLst>
                </a:custGeom>
                <a:solidFill>
                  <a:srgbClr val="D6FFF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20" name="Shape"/>
                <p:cNvSpPr/>
                <p:nvPr/>
              </p:nvSpPr>
              <p:spPr>
                <a:xfrm>
                  <a:off x="144005" y="335373"/>
                  <a:ext cx="567930" cy="11981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338" h="21538" extrusionOk="0">
                      <a:moveTo>
                        <a:pt x="18988" y="11473"/>
                      </a:moveTo>
                      <a:cubicBezTo>
                        <a:pt x="18614" y="12323"/>
                        <a:pt x="19538" y="19505"/>
                        <a:pt x="19538" y="19505"/>
                      </a:cubicBezTo>
                      <a:cubicBezTo>
                        <a:pt x="19538" y="19505"/>
                        <a:pt x="20044" y="20201"/>
                        <a:pt x="18482" y="20444"/>
                      </a:cubicBezTo>
                      <a:cubicBezTo>
                        <a:pt x="16063" y="20853"/>
                        <a:pt x="13225" y="20754"/>
                        <a:pt x="12038" y="20356"/>
                      </a:cubicBezTo>
                      <a:cubicBezTo>
                        <a:pt x="11290" y="20886"/>
                        <a:pt x="8694" y="21538"/>
                        <a:pt x="6143" y="21538"/>
                      </a:cubicBezTo>
                      <a:cubicBezTo>
                        <a:pt x="3591" y="21538"/>
                        <a:pt x="-500" y="20599"/>
                        <a:pt x="50" y="20223"/>
                      </a:cubicBezTo>
                      <a:cubicBezTo>
                        <a:pt x="556" y="19859"/>
                        <a:pt x="2095" y="15594"/>
                        <a:pt x="2777" y="14379"/>
                      </a:cubicBezTo>
                      <a:cubicBezTo>
                        <a:pt x="3415" y="13163"/>
                        <a:pt x="2425" y="9981"/>
                        <a:pt x="2425" y="9230"/>
                      </a:cubicBezTo>
                      <a:cubicBezTo>
                        <a:pt x="2425" y="8479"/>
                        <a:pt x="-1182" y="2623"/>
                        <a:pt x="424" y="1938"/>
                      </a:cubicBezTo>
                      <a:cubicBezTo>
                        <a:pt x="2051" y="1286"/>
                        <a:pt x="5527" y="1220"/>
                        <a:pt x="6517" y="1032"/>
                      </a:cubicBezTo>
                      <a:cubicBezTo>
                        <a:pt x="7198" y="413"/>
                        <a:pt x="8188" y="71"/>
                        <a:pt x="9002" y="4"/>
                      </a:cubicBezTo>
                      <a:cubicBezTo>
                        <a:pt x="9794" y="-62"/>
                        <a:pt x="11796" y="656"/>
                        <a:pt x="12851" y="656"/>
                      </a:cubicBezTo>
                      <a:cubicBezTo>
                        <a:pt x="13907" y="656"/>
                        <a:pt x="15953" y="778"/>
                        <a:pt x="17691" y="1065"/>
                      </a:cubicBezTo>
                      <a:cubicBezTo>
                        <a:pt x="19428" y="1341"/>
                        <a:pt x="20044" y="1872"/>
                        <a:pt x="20044" y="1872"/>
                      </a:cubicBezTo>
                      <a:cubicBezTo>
                        <a:pt x="20418" y="2369"/>
                        <a:pt x="20352" y="4302"/>
                        <a:pt x="20286" y="4965"/>
                      </a:cubicBezTo>
                      <a:cubicBezTo>
                        <a:pt x="20286" y="5739"/>
                        <a:pt x="19670" y="6424"/>
                        <a:pt x="19604" y="7241"/>
                      </a:cubicBezTo>
                      <a:cubicBezTo>
                        <a:pt x="19362" y="8854"/>
                        <a:pt x="19164" y="10920"/>
                        <a:pt x="18988" y="11473"/>
                      </a:cubicBezTo>
                    </a:path>
                  </a:pathLst>
                </a:custGeom>
                <a:solidFill>
                  <a:srgbClr val="1D456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21" name="Shape"/>
                <p:cNvSpPr/>
                <p:nvPr/>
              </p:nvSpPr>
              <p:spPr>
                <a:xfrm>
                  <a:off x="130267" y="442937"/>
                  <a:ext cx="143392" cy="3901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37" h="20508" extrusionOk="0">
                      <a:moveTo>
                        <a:pt x="15539" y="16038"/>
                      </a:moveTo>
                      <a:cubicBezTo>
                        <a:pt x="13012" y="18787"/>
                        <a:pt x="11626" y="21600"/>
                        <a:pt x="10730" y="20080"/>
                      </a:cubicBezTo>
                      <a:cubicBezTo>
                        <a:pt x="9752" y="18528"/>
                        <a:pt x="1030" y="3169"/>
                        <a:pt x="134" y="2360"/>
                      </a:cubicBezTo>
                      <a:cubicBezTo>
                        <a:pt x="-763" y="1552"/>
                        <a:pt x="3149" y="0"/>
                        <a:pt x="3149" y="0"/>
                      </a:cubicBezTo>
                      <a:lnTo>
                        <a:pt x="8203" y="0"/>
                      </a:lnTo>
                      <a:cubicBezTo>
                        <a:pt x="8203" y="0"/>
                        <a:pt x="15294" y="162"/>
                        <a:pt x="17821" y="3719"/>
                      </a:cubicBezTo>
                      <a:cubicBezTo>
                        <a:pt x="20837" y="7275"/>
                        <a:pt x="18066" y="13322"/>
                        <a:pt x="15539" y="16038"/>
                      </a:cubicBezTo>
                    </a:path>
                  </a:pathLst>
                </a:custGeom>
                <a:solidFill>
                  <a:srgbClr val="093249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22" name="Shape"/>
                <p:cNvSpPr/>
                <p:nvPr/>
              </p:nvSpPr>
              <p:spPr>
                <a:xfrm>
                  <a:off x="465708" y="377954"/>
                  <a:ext cx="240979" cy="11061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4" h="21481" extrusionOk="0">
                      <a:moveTo>
                        <a:pt x="18235" y="11510"/>
                      </a:moveTo>
                      <a:cubicBezTo>
                        <a:pt x="17313" y="12428"/>
                        <a:pt x="19646" y="20181"/>
                        <a:pt x="19646" y="20181"/>
                      </a:cubicBezTo>
                      <a:cubicBezTo>
                        <a:pt x="19646" y="20181"/>
                        <a:pt x="20677" y="20861"/>
                        <a:pt x="17041" y="21194"/>
                      </a:cubicBezTo>
                      <a:cubicBezTo>
                        <a:pt x="11343" y="21600"/>
                        <a:pt x="4613" y="21564"/>
                        <a:pt x="1574" y="21159"/>
                      </a:cubicBezTo>
                      <a:cubicBezTo>
                        <a:pt x="923" y="21063"/>
                        <a:pt x="651" y="20992"/>
                        <a:pt x="651" y="20992"/>
                      </a:cubicBezTo>
                      <a:lnTo>
                        <a:pt x="0" y="19549"/>
                      </a:lnTo>
                      <a:lnTo>
                        <a:pt x="2008" y="14372"/>
                      </a:lnTo>
                      <a:lnTo>
                        <a:pt x="1085" y="12285"/>
                      </a:lnTo>
                      <a:lnTo>
                        <a:pt x="1085" y="10508"/>
                      </a:lnTo>
                      <a:lnTo>
                        <a:pt x="2605" y="11951"/>
                      </a:lnTo>
                      <a:lnTo>
                        <a:pt x="3690" y="14336"/>
                      </a:lnTo>
                      <a:lnTo>
                        <a:pt x="2334" y="20157"/>
                      </a:lnTo>
                      <a:cubicBezTo>
                        <a:pt x="2334" y="20157"/>
                        <a:pt x="2768" y="20383"/>
                        <a:pt x="4287" y="20360"/>
                      </a:cubicBezTo>
                      <a:cubicBezTo>
                        <a:pt x="13025" y="19954"/>
                        <a:pt x="15196" y="16400"/>
                        <a:pt x="13948" y="14682"/>
                      </a:cubicBezTo>
                      <a:cubicBezTo>
                        <a:pt x="12862" y="13001"/>
                        <a:pt x="14870" y="8850"/>
                        <a:pt x="14870" y="5689"/>
                      </a:cubicBezTo>
                      <a:cubicBezTo>
                        <a:pt x="14870" y="2564"/>
                        <a:pt x="7544" y="5248"/>
                        <a:pt x="7544" y="5248"/>
                      </a:cubicBezTo>
                      <a:cubicBezTo>
                        <a:pt x="6133" y="4508"/>
                        <a:pt x="7218" y="1276"/>
                        <a:pt x="9063" y="0"/>
                      </a:cubicBezTo>
                      <a:cubicBezTo>
                        <a:pt x="10909" y="72"/>
                        <a:pt x="13025" y="167"/>
                        <a:pt x="14870" y="310"/>
                      </a:cubicBezTo>
                      <a:cubicBezTo>
                        <a:pt x="18995" y="608"/>
                        <a:pt x="20677" y="1181"/>
                        <a:pt x="20677" y="1181"/>
                      </a:cubicBezTo>
                      <a:cubicBezTo>
                        <a:pt x="21600" y="1718"/>
                        <a:pt x="21437" y="3805"/>
                        <a:pt x="21329" y="4508"/>
                      </a:cubicBezTo>
                      <a:cubicBezTo>
                        <a:pt x="21329" y="5355"/>
                        <a:pt x="19755" y="6095"/>
                        <a:pt x="19646" y="6965"/>
                      </a:cubicBezTo>
                      <a:cubicBezTo>
                        <a:pt x="19321" y="8683"/>
                        <a:pt x="18832" y="10913"/>
                        <a:pt x="18235" y="11510"/>
                      </a:cubicBezTo>
                    </a:path>
                  </a:pathLst>
                </a:custGeom>
                <a:solidFill>
                  <a:srgbClr val="093249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23" name="Shape"/>
                <p:cNvSpPr/>
                <p:nvPr/>
              </p:nvSpPr>
              <p:spPr>
                <a:xfrm>
                  <a:off x="378031" y="282185"/>
                  <a:ext cx="174345" cy="2494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53" h="19750" extrusionOk="0">
                      <a:moveTo>
                        <a:pt x="13378" y="19750"/>
                      </a:moveTo>
                      <a:cubicBezTo>
                        <a:pt x="13378" y="19750"/>
                        <a:pt x="-1352" y="12144"/>
                        <a:pt x="101" y="10242"/>
                      </a:cubicBezTo>
                      <a:cubicBezTo>
                        <a:pt x="1422" y="8292"/>
                        <a:pt x="1092" y="198"/>
                        <a:pt x="1092" y="198"/>
                      </a:cubicBezTo>
                      <a:cubicBezTo>
                        <a:pt x="1092" y="198"/>
                        <a:pt x="16879" y="-1850"/>
                        <a:pt x="18597" y="7219"/>
                      </a:cubicBezTo>
                      <a:cubicBezTo>
                        <a:pt x="20248" y="16288"/>
                        <a:pt x="13378" y="19750"/>
                        <a:pt x="13378" y="19750"/>
                      </a:cubicBezTo>
                    </a:path>
                  </a:pathLst>
                </a:custGeom>
                <a:solidFill>
                  <a:srgbClr val="BEB88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24" name="Shape"/>
                <p:cNvSpPr/>
                <p:nvPr/>
              </p:nvSpPr>
              <p:spPr>
                <a:xfrm>
                  <a:off x="384479" y="294019"/>
                  <a:ext cx="51746" cy="116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59" h="19488" extrusionOk="0">
                      <a:moveTo>
                        <a:pt x="18450" y="17776"/>
                      </a:moveTo>
                      <a:cubicBezTo>
                        <a:pt x="15300" y="21600"/>
                        <a:pt x="6975" y="18396"/>
                        <a:pt x="0" y="14262"/>
                      </a:cubicBezTo>
                      <a:cubicBezTo>
                        <a:pt x="1350" y="9301"/>
                        <a:pt x="675" y="2894"/>
                        <a:pt x="675" y="0"/>
                      </a:cubicBezTo>
                      <a:cubicBezTo>
                        <a:pt x="9450" y="5271"/>
                        <a:pt x="21600" y="13745"/>
                        <a:pt x="18450" y="17776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25" name="Shape"/>
                <p:cNvSpPr/>
                <p:nvPr/>
              </p:nvSpPr>
              <p:spPr>
                <a:xfrm>
                  <a:off x="387186" y="282230"/>
                  <a:ext cx="162716" cy="1835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8" h="18356" extrusionOk="0">
                      <a:moveTo>
                        <a:pt x="20480" y="18210"/>
                      </a:moveTo>
                      <a:cubicBezTo>
                        <a:pt x="14640" y="19259"/>
                        <a:pt x="11040" y="14507"/>
                        <a:pt x="5120" y="9323"/>
                      </a:cubicBezTo>
                      <a:cubicBezTo>
                        <a:pt x="2000" y="6546"/>
                        <a:pt x="640" y="3892"/>
                        <a:pt x="0" y="1794"/>
                      </a:cubicBezTo>
                      <a:cubicBezTo>
                        <a:pt x="0" y="930"/>
                        <a:pt x="0" y="251"/>
                        <a:pt x="0" y="251"/>
                      </a:cubicBezTo>
                      <a:cubicBezTo>
                        <a:pt x="0" y="251"/>
                        <a:pt x="19120" y="-2341"/>
                        <a:pt x="21200" y="9138"/>
                      </a:cubicBezTo>
                      <a:cubicBezTo>
                        <a:pt x="21600" y="12964"/>
                        <a:pt x="21200" y="15741"/>
                        <a:pt x="20480" y="18210"/>
                      </a:cubicBezTo>
                    </a:path>
                  </a:pathLst>
                </a:custGeom>
                <a:solidFill>
                  <a:srgbClr val="78805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26" name="Shape"/>
                <p:cNvSpPr/>
                <p:nvPr/>
              </p:nvSpPr>
              <p:spPr>
                <a:xfrm>
                  <a:off x="353863" y="349450"/>
                  <a:ext cx="225832" cy="4529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11" h="21038" extrusionOk="0">
                      <a:moveTo>
                        <a:pt x="18273" y="8695"/>
                      </a:moveTo>
                      <a:cubicBezTo>
                        <a:pt x="18273" y="8695"/>
                        <a:pt x="17559" y="9009"/>
                        <a:pt x="17303" y="9267"/>
                      </a:cubicBezTo>
                      <a:cubicBezTo>
                        <a:pt x="16537" y="10295"/>
                        <a:pt x="14852" y="20467"/>
                        <a:pt x="14852" y="20467"/>
                      </a:cubicBezTo>
                      <a:lnTo>
                        <a:pt x="9082" y="21038"/>
                      </a:lnTo>
                      <a:cubicBezTo>
                        <a:pt x="9082" y="21038"/>
                        <a:pt x="7907" y="15238"/>
                        <a:pt x="5201" y="9895"/>
                      </a:cubicBezTo>
                      <a:cubicBezTo>
                        <a:pt x="-1284" y="4181"/>
                        <a:pt x="-58" y="2209"/>
                        <a:pt x="401" y="1267"/>
                      </a:cubicBezTo>
                      <a:cubicBezTo>
                        <a:pt x="810" y="295"/>
                        <a:pt x="3159" y="-562"/>
                        <a:pt x="3005" y="467"/>
                      </a:cubicBezTo>
                      <a:cubicBezTo>
                        <a:pt x="2852" y="2009"/>
                        <a:pt x="7346" y="5238"/>
                        <a:pt x="11227" y="7095"/>
                      </a:cubicBezTo>
                      <a:cubicBezTo>
                        <a:pt x="11686" y="7324"/>
                        <a:pt x="12095" y="7409"/>
                        <a:pt x="12656" y="7095"/>
                      </a:cubicBezTo>
                      <a:cubicBezTo>
                        <a:pt x="17712" y="4581"/>
                        <a:pt x="16435" y="1609"/>
                        <a:pt x="16435" y="1609"/>
                      </a:cubicBezTo>
                      <a:cubicBezTo>
                        <a:pt x="20316" y="1924"/>
                        <a:pt x="18273" y="8695"/>
                        <a:pt x="18273" y="8695"/>
                      </a:cubicBezTo>
                    </a:path>
                  </a:pathLst>
                </a:custGeom>
                <a:solidFill>
                  <a:srgbClr val="D6FFF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27" name="Shape"/>
                <p:cNvSpPr/>
                <p:nvPr/>
              </p:nvSpPr>
              <p:spPr>
                <a:xfrm>
                  <a:off x="492783" y="507919"/>
                  <a:ext cx="67081" cy="508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8702"/>
                      </a:moveTo>
                      <a:lnTo>
                        <a:pt x="19833" y="21600"/>
                      </a:lnTo>
                      <a:lnTo>
                        <a:pt x="0" y="3688"/>
                      </a:lnTo>
                      <a:lnTo>
                        <a:pt x="2160" y="0"/>
                      </a:lnTo>
                      <a:lnTo>
                        <a:pt x="21600" y="18702"/>
                      </a:lnTo>
                    </a:path>
                  </a:pathLst>
                </a:custGeom>
                <a:solidFill>
                  <a:srgbClr val="5B8397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28" name="Shape"/>
                <p:cNvSpPr/>
                <p:nvPr/>
              </p:nvSpPr>
              <p:spPr>
                <a:xfrm>
                  <a:off x="411555" y="505212"/>
                  <a:ext cx="86034" cy="589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700"/>
                      </a:moveTo>
                      <a:lnTo>
                        <a:pt x="1379" y="21600"/>
                      </a:lnTo>
                      <a:lnTo>
                        <a:pt x="0" y="18450"/>
                      </a:lnTo>
                      <a:lnTo>
                        <a:pt x="19915" y="0"/>
                      </a:lnTo>
                      <a:lnTo>
                        <a:pt x="21600" y="2700"/>
                      </a:lnTo>
                    </a:path>
                  </a:pathLst>
                </a:custGeom>
                <a:solidFill>
                  <a:srgbClr val="5B8397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29" name="Shape"/>
                <p:cNvSpPr/>
                <p:nvPr/>
              </p:nvSpPr>
              <p:spPr>
                <a:xfrm>
                  <a:off x="462999" y="507919"/>
                  <a:ext cx="64382" cy="4650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3176"/>
                      </a:moveTo>
                      <a:lnTo>
                        <a:pt x="9690" y="21600"/>
                      </a:lnTo>
                      <a:lnTo>
                        <a:pt x="0" y="14058"/>
                      </a:lnTo>
                      <a:lnTo>
                        <a:pt x="1615" y="7058"/>
                      </a:lnTo>
                      <a:lnTo>
                        <a:pt x="4441" y="4809"/>
                      </a:lnTo>
                      <a:lnTo>
                        <a:pt x="6258" y="3130"/>
                      </a:lnTo>
                      <a:lnTo>
                        <a:pt x="2826" y="2561"/>
                      </a:lnTo>
                      <a:lnTo>
                        <a:pt x="1009" y="711"/>
                      </a:lnTo>
                      <a:lnTo>
                        <a:pt x="10699" y="0"/>
                      </a:lnTo>
                      <a:lnTo>
                        <a:pt x="20389" y="797"/>
                      </a:lnTo>
                      <a:lnTo>
                        <a:pt x="19379" y="2334"/>
                      </a:lnTo>
                      <a:lnTo>
                        <a:pt x="14736" y="3529"/>
                      </a:lnTo>
                      <a:lnTo>
                        <a:pt x="17563" y="4411"/>
                      </a:lnTo>
                      <a:lnTo>
                        <a:pt x="21600" y="13176"/>
                      </a:lnTo>
                    </a:path>
                  </a:pathLst>
                </a:custGeom>
                <a:solidFill>
                  <a:srgbClr val="001D3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30" name="Shape"/>
                <p:cNvSpPr/>
                <p:nvPr/>
              </p:nvSpPr>
              <p:spPr>
                <a:xfrm>
                  <a:off x="361262" y="18448"/>
                  <a:ext cx="274410" cy="3956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95" h="16631" extrusionOk="0">
                      <a:moveTo>
                        <a:pt x="21095" y="3816"/>
                      </a:moveTo>
                      <a:cubicBezTo>
                        <a:pt x="21095" y="3816"/>
                        <a:pt x="21095" y="8095"/>
                        <a:pt x="18543" y="12528"/>
                      </a:cubicBezTo>
                      <a:cubicBezTo>
                        <a:pt x="16179" y="16987"/>
                        <a:pt x="12398" y="17477"/>
                        <a:pt x="7483" y="15595"/>
                      </a:cubicBezTo>
                      <a:cubicBezTo>
                        <a:pt x="2425" y="13714"/>
                        <a:pt x="299" y="9847"/>
                        <a:pt x="15" y="6290"/>
                      </a:cubicBezTo>
                      <a:cubicBezTo>
                        <a:pt x="-505" y="2140"/>
                        <a:pt x="12540" y="-4123"/>
                        <a:pt x="21095" y="3816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31" name="Shape"/>
                <p:cNvSpPr/>
                <p:nvPr/>
              </p:nvSpPr>
              <p:spPr>
                <a:xfrm>
                  <a:off x="406139" y="47628"/>
                  <a:ext cx="226827" cy="3741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477" extrusionOk="0">
                      <a:moveTo>
                        <a:pt x="21600" y="3707"/>
                      </a:moveTo>
                      <a:cubicBezTo>
                        <a:pt x="21600" y="3707"/>
                        <a:pt x="21600" y="9334"/>
                        <a:pt x="18448" y="15130"/>
                      </a:cubicBezTo>
                      <a:cubicBezTo>
                        <a:pt x="15529" y="20926"/>
                        <a:pt x="10917" y="21600"/>
                        <a:pt x="4787" y="19106"/>
                      </a:cubicBezTo>
                      <a:cubicBezTo>
                        <a:pt x="2977" y="18365"/>
                        <a:pt x="1343" y="17422"/>
                        <a:pt x="0" y="16276"/>
                      </a:cubicBezTo>
                      <a:cubicBezTo>
                        <a:pt x="6130" y="18635"/>
                        <a:pt x="10391" y="17860"/>
                        <a:pt x="13544" y="12165"/>
                      </a:cubicBezTo>
                      <a:cubicBezTo>
                        <a:pt x="16638" y="6436"/>
                        <a:pt x="16638" y="775"/>
                        <a:pt x="16638" y="775"/>
                      </a:cubicBezTo>
                      <a:cubicBezTo>
                        <a:pt x="16346" y="472"/>
                        <a:pt x="16171" y="202"/>
                        <a:pt x="15821" y="0"/>
                      </a:cubicBezTo>
                      <a:cubicBezTo>
                        <a:pt x="17805" y="674"/>
                        <a:pt x="19965" y="1921"/>
                        <a:pt x="21600" y="3707"/>
                      </a:cubicBezTo>
                    </a:path>
                  </a:pathLst>
                </a:custGeom>
                <a:solidFill>
                  <a:srgbClr val="C1BC8D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32" name="Shape"/>
                <p:cNvSpPr/>
                <p:nvPr/>
              </p:nvSpPr>
              <p:spPr>
                <a:xfrm>
                  <a:off x="358263" y="0"/>
                  <a:ext cx="301777" cy="2412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94" h="19095" extrusionOk="0">
                      <a:moveTo>
                        <a:pt x="20794" y="9850"/>
                      </a:moveTo>
                      <a:cubicBezTo>
                        <a:pt x="20794" y="9850"/>
                        <a:pt x="16389" y="12630"/>
                        <a:pt x="8258" y="8339"/>
                      </a:cubicBezTo>
                      <a:cubicBezTo>
                        <a:pt x="7072" y="7510"/>
                        <a:pt x="5166" y="16043"/>
                        <a:pt x="5039" y="18676"/>
                      </a:cubicBezTo>
                      <a:cubicBezTo>
                        <a:pt x="4912" y="19797"/>
                        <a:pt x="4192" y="18285"/>
                        <a:pt x="4192" y="18529"/>
                      </a:cubicBezTo>
                      <a:cubicBezTo>
                        <a:pt x="3345" y="13458"/>
                        <a:pt x="719" y="12630"/>
                        <a:pt x="592" y="16189"/>
                      </a:cubicBezTo>
                      <a:cubicBezTo>
                        <a:pt x="-806" y="9606"/>
                        <a:pt x="-1" y="2975"/>
                        <a:pt x="5970" y="391"/>
                      </a:cubicBezTo>
                      <a:cubicBezTo>
                        <a:pt x="14483" y="-1803"/>
                        <a:pt x="18676" y="5755"/>
                        <a:pt x="20794" y="9850"/>
                      </a:cubicBezTo>
                    </a:path>
                  </a:pathLst>
                </a:custGeom>
                <a:solidFill>
                  <a:srgbClr val="00000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33" name="Shape"/>
                <p:cNvSpPr/>
                <p:nvPr/>
              </p:nvSpPr>
              <p:spPr>
                <a:xfrm>
                  <a:off x="86235" y="448353"/>
                  <a:ext cx="171699" cy="5165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084" h="19367" extrusionOk="0">
                      <a:moveTo>
                        <a:pt x="8011" y="36"/>
                      </a:moveTo>
                      <a:cubicBezTo>
                        <a:pt x="8011" y="36"/>
                        <a:pt x="15890" y="889"/>
                        <a:pt x="18199" y="4140"/>
                      </a:cubicBezTo>
                      <a:cubicBezTo>
                        <a:pt x="20441" y="7390"/>
                        <a:pt x="18335" y="11816"/>
                        <a:pt x="12833" y="14675"/>
                      </a:cubicBezTo>
                      <a:cubicBezTo>
                        <a:pt x="7264" y="17533"/>
                        <a:pt x="2101" y="20991"/>
                        <a:pt x="539" y="18524"/>
                      </a:cubicBezTo>
                      <a:cubicBezTo>
                        <a:pt x="-1159" y="16035"/>
                        <a:pt x="1694" y="11171"/>
                        <a:pt x="1694" y="9350"/>
                      </a:cubicBezTo>
                      <a:cubicBezTo>
                        <a:pt x="1694" y="7528"/>
                        <a:pt x="3596" y="-609"/>
                        <a:pt x="8011" y="36"/>
                      </a:cubicBezTo>
                    </a:path>
                  </a:pathLst>
                </a:custGeom>
                <a:solidFill>
                  <a:srgbClr val="244D6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34" name="Shape"/>
                <p:cNvSpPr/>
                <p:nvPr/>
              </p:nvSpPr>
              <p:spPr>
                <a:xfrm>
                  <a:off x="84198" y="816111"/>
                  <a:ext cx="236174" cy="1967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84" h="17481" extrusionOk="0">
                      <a:moveTo>
                        <a:pt x="17413" y="3319"/>
                      </a:moveTo>
                      <a:cubicBezTo>
                        <a:pt x="17413" y="3319"/>
                        <a:pt x="8969" y="-2845"/>
                        <a:pt x="4257" y="1628"/>
                      </a:cubicBezTo>
                      <a:cubicBezTo>
                        <a:pt x="-456" y="6046"/>
                        <a:pt x="-1536" y="13519"/>
                        <a:pt x="2440" y="15810"/>
                      </a:cubicBezTo>
                      <a:cubicBezTo>
                        <a:pt x="6466" y="18264"/>
                        <a:pt x="16333" y="18755"/>
                        <a:pt x="17413" y="12100"/>
                      </a:cubicBezTo>
                      <a:cubicBezTo>
                        <a:pt x="18542" y="5937"/>
                        <a:pt x="20064" y="3046"/>
                        <a:pt x="17413" y="3319"/>
                      </a:cubicBezTo>
                    </a:path>
                  </a:pathLst>
                </a:custGeom>
                <a:solidFill>
                  <a:srgbClr val="2A536B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35" name="Shape"/>
                <p:cNvSpPr/>
                <p:nvPr/>
              </p:nvSpPr>
              <p:spPr>
                <a:xfrm>
                  <a:off x="238268" y="707279"/>
                  <a:ext cx="178091" cy="3073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75" extrusionOk="0">
                      <a:moveTo>
                        <a:pt x="21600" y="2909"/>
                      </a:moveTo>
                      <a:lnTo>
                        <a:pt x="17146" y="19267"/>
                      </a:lnTo>
                      <a:cubicBezTo>
                        <a:pt x="17146" y="19267"/>
                        <a:pt x="15885" y="21296"/>
                        <a:pt x="7720" y="21169"/>
                      </a:cubicBezTo>
                      <a:cubicBezTo>
                        <a:pt x="3340" y="21042"/>
                        <a:pt x="1633" y="19267"/>
                        <a:pt x="1633" y="19267"/>
                      </a:cubicBezTo>
                      <a:lnTo>
                        <a:pt x="0" y="1979"/>
                      </a:lnTo>
                      <a:cubicBezTo>
                        <a:pt x="0" y="1979"/>
                        <a:pt x="223" y="-304"/>
                        <a:pt x="11060" y="34"/>
                      </a:cubicBezTo>
                      <a:cubicBezTo>
                        <a:pt x="19076" y="415"/>
                        <a:pt x="21600" y="1345"/>
                        <a:pt x="21600" y="2909"/>
                      </a:cubicBezTo>
                    </a:path>
                  </a:pathLst>
                </a:custGeom>
                <a:solidFill>
                  <a:srgbClr val="D6FFF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36" name="Shape"/>
                <p:cNvSpPr/>
                <p:nvPr/>
              </p:nvSpPr>
              <p:spPr>
                <a:xfrm>
                  <a:off x="249099" y="716306"/>
                  <a:ext cx="154648" cy="413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5" h="19647" extrusionOk="0">
                      <a:moveTo>
                        <a:pt x="10800" y="464"/>
                      </a:moveTo>
                      <a:cubicBezTo>
                        <a:pt x="4762" y="-1241"/>
                        <a:pt x="0" y="1885"/>
                        <a:pt x="0" y="7570"/>
                      </a:cubicBezTo>
                      <a:cubicBezTo>
                        <a:pt x="0" y="13254"/>
                        <a:pt x="4507" y="18085"/>
                        <a:pt x="10545" y="19506"/>
                      </a:cubicBezTo>
                      <a:cubicBezTo>
                        <a:pt x="16498" y="20359"/>
                        <a:pt x="21345" y="17233"/>
                        <a:pt x="21345" y="12401"/>
                      </a:cubicBezTo>
                      <a:cubicBezTo>
                        <a:pt x="21600" y="6717"/>
                        <a:pt x="16753" y="1033"/>
                        <a:pt x="10800" y="464"/>
                      </a:cubicBezTo>
                    </a:path>
                  </a:pathLst>
                </a:custGeom>
                <a:solidFill>
                  <a:srgbClr val="86C3CE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37" name="Shape"/>
                <p:cNvSpPr/>
                <p:nvPr/>
              </p:nvSpPr>
              <p:spPr>
                <a:xfrm>
                  <a:off x="189745" y="840774"/>
                  <a:ext cx="153856" cy="1655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111" h="16979" extrusionOk="0">
                      <a:moveTo>
                        <a:pt x="3445" y="2277"/>
                      </a:moveTo>
                      <a:cubicBezTo>
                        <a:pt x="3445" y="2277"/>
                        <a:pt x="-1937" y="10792"/>
                        <a:pt x="754" y="14862"/>
                      </a:cubicBezTo>
                      <a:cubicBezTo>
                        <a:pt x="3445" y="19119"/>
                        <a:pt x="19663" y="17116"/>
                        <a:pt x="17990" y="7411"/>
                      </a:cubicBezTo>
                      <a:cubicBezTo>
                        <a:pt x="16536" y="-2481"/>
                        <a:pt x="8390" y="-540"/>
                        <a:pt x="3445" y="2277"/>
                      </a:cubicBezTo>
                    </a:path>
                  </a:pathLst>
                </a:custGeom>
                <a:solidFill>
                  <a:srgbClr val="D6FFF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38" name="Shape"/>
                <p:cNvSpPr/>
                <p:nvPr/>
              </p:nvSpPr>
              <p:spPr>
                <a:xfrm>
                  <a:off x="499919" y="532288"/>
                  <a:ext cx="345226" cy="4217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7" h="21600" extrusionOk="0">
                      <a:moveTo>
                        <a:pt x="18613" y="0"/>
                      </a:moveTo>
                      <a:lnTo>
                        <a:pt x="4592" y="0"/>
                      </a:lnTo>
                      <a:cubicBezTo>
                        <a:pt x="3000" y="0"/>
                        <a:pt x="1485" y="1071"/>
                        <a:pt x="1409" y="2487"/>
                      </a:cubicBezTo>
                      <a:lnTo>
                        <a:pt x="7" y="19113"/>
                      </a:lnTo>
                      <a:cubicBezTo>
                        <a:pt x="-107" y="20435"/>
                        <a:pt x="1181" y="21600"/>
                        <a:pt x="2773" y="21600"/>
                      </a:cubicBezTo>
                      <a:lnTo>
                        <a:pt x="16794" y="21600"/>
                      </a:lnTo>
                      <a:cubicBezTo>
                        <a:pt x="18386" y="21600"/>
                        <a:pt x="19901" y="20529"/>
                        <a:pt x="20015" y="19113"/>
                      </a:cubicBezTo>
                      <a:lnTo>
                        <a:pt x="21379" y="2487"/>
                      </a:lnTo>
                      <a:cubicBezTo>
                        <a:pt x="21493" y="1071"/>
                        <a:pt x="20205" y="0"/>
                        <a:pt x="18613" y="0"/>
                      </a:cubicBezTo>
                    </a:path>
                  </a:pathLst>
                </a:custGeom>
                <a:solidFill>
                  <a:srgbClr val="446E7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39" name="Shape"/>
                <p:cNvSpPr/>
                <p:nvPr/>
              </p:nvSpPr>
              <p:spPr>
                <a:xfrm>
                  <a:off x="508033" y="545826"/>
                  <a:ext cx="325270" cy="3946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09" h="21600" extrusionOk="0">
                      <a:moveTo>
                        <a:pt x="18563" y="0"/>
                      </a:moveTo>
                      <a:lnTo>
                        <a:pt x="4537" y="0"/>
                      </a:lnTo>
                      <a:cubicBezTo>
                        <a:pt x="2853" y="0"/>
                        <a:pt x="1491" y="1140"/>
                        <a:pt x="1371" y="2482"/>
                      </a:cubicBezTo>
                      <a:lnTo>
                        <a:pt x="8" y="19118"/>
                      </a:lnTo>
                      <a:cubicBezTo>
                        <a:pt x="-112" y="20560"/>
                        <a:pt x="1130" y="21600"/>
                        <a:pt x="2733" y="21600"/>
                      </a:cubicBezTo>
                      <a:lnTo>
                        <a:pt x="16759" y="21600"/>
                      </a:lnTo>
                      <a:cubicBezTo>
                        <a:pt x="18442" y="21600"/>
                        <a:pt x="19805" y="20460"/>
                        <a:pt x="19925" y="19118"/>
                      </a:cubicBezTo>
                      <a:lnTo>
                        <a:pt x="21288" y="2482"/>
                      </a:lnTo>
                      <a:cubicBezTo>
                        <a:pt x="21488" y="1140"/>
                        <a:pt x="20246" y="0"/>
                        <a:pt x="18563" y="0"/>
                      </a:cubicBezTo>
                    </a:path>
                  </a:pathLst>
                </a:custGeom>
                <a:solidFill>
                  <a:srgbClr val="A8D3D4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40" name="Shape"/>
                <p:cNvSpPr/>
                <p:nvPr/>
              </p:nvSpPr>
              <p:spPr>
                <a:xfrm>
                  <a:off x="508043" y="551241"/>
                  <a:ext cx="326850" cy="39198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2" h="21600" extrusionOk="0">
                      <a:moveTo>
                        <a:pt x="1700" y="11766"/>
                      </a:moveTo>
                      <a:cubicBezTo>
                        <a:pt x="1378" y="11766"/>
                        <a:pt x="1015" y="11766"/>
                        <a:pt x="572" y="11766"/>
                      </a:cubicBezTo>
                      <a:lnTo>
                        <a:pt x="8" y="19125"/>
                      </a:lnTo>
                      <a:cubicBezTo>
                        <a:pt x="-113" y="20549"/>
                        <a:pt x="1136" y="21600"/>
                        <a:pt x="2748" y="21600"/>
                      </a:cubicBezTo>
                      <a:lnTo>
                        <a:pt x="16853" y="21600"/>
                      </a:lnTo>
                      <a:cubicBezTo>
                        <a:pt x="18545" y="21600"/>
                        <a:pt x="19915" y="20481"/>
                        <a:pt x="20036" y="19125"/>
                      </a:cubicBezTo>
                      <a:lnTo>
                        <a:pt x="21406" y="2272"/>
                      </a:lnTo>
                      <a:cubicBezTo>
                        <a:pt x="21487" y="1221"/>
                        <a:pt x="20721" y="271"/>
                        <a:pt x="19674" y="0"/>
                      </a:cubicBezTo>
                      <a:cubicBezTo>
                        <a:pt x="18424" y="6578"/>
                        <a:pt x="10929" y="11766"/>
                        <a:pt x="1700" y="11766"/>
                      </a:cubicBezTo>
                    </a:path>
                  </a:pathLst>
                </a:custGeom>
                <a:solidFill>
                  <a:srgbClr val="93BEC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41" name="Shape"/>
                <p:cNvSpPr/>
                <p:nvPr/>
              </p:nvSpPr>
              <p:spPr>
                <a:xfrm>
                  <a:off x="647374" y="708237"/>
                  <a:ext cx="58870" cy="748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56" h="20048" extrusionOk="0">
                      <a:moveTo>
                        <a:pt x="11882" y="118"/>
                      </a:moveTo>
                      <a:cubicBezTo>
                        <a:pt x="6690" y="-713"/>
                        <a:pt x="1290" y="2942"/>
                        <a:pt x="251" y="8592"/>
                      </a:cubicBezTo>
                      <a:cubicBezTo>
                        <a:pt x="-995" y="14241"/>
                        <a:pt x="2536" y="18893"/>
                        <a:pt x="7728" y="19890"/>
                      </a:cubicBezTo>
                      <a:cubicBezTo>
                        <a:pt x="13128" y="20887"/>
                        <a:pt x="18320" y="17065"/>
                        <a:pt x="19567" y="11416"/>
                      </a:cubicBezTo>
                      <a:cubicBezTo>
                        <a:pt x="20605" y="5767"/>
                        <a:pt x="17282" y="1115"/>
                        <a:pt x="11882" y="118"/>
                      </a:cubicBezTo>
                    </a:path>
                  </a:pathLst>
                </a:custGeom>
                <a:solidFill>
                  <a:srgbClr val="446E7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42" name="Shape"/>
                <p:cNvSpPr/>
                <p:nvPr/>
              </p:nvSpPr>
              <p:spPr>
                <a:xfrm>
                  <a:off x="209270" y="845762"/>
                  <a:ext cx="172525" cy="1681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5861" h="18179" extrusionOk="0">
                      <a:moveTo>
                        <a:pt x="10175" y="13"/>
                      </a:moveTo>
                      <a:cubicBezTo>
                        <a:pt x="10175" y="13"/>
                        <a:pt x="17545" y="3813"/>
                        <a:pt x="15504" y="8347"/>
                      </a:cubicBezTo>
                      <a:cubicBezTo>
                        <a:pt x="13406" y="12813"/>
                        <a:pt x="10855" y="21080"/>
                        <a:pt x="3485" y="17147"/>
                      </a:cubicBezTo>
                      <a:cubicBezTo>
                        <a:pt x="-370" y="14880"/>
                        <a:pt x="-4055" y="-520"/>
                        <a:pt x="10175" y="13"/>
                      </a:cubicBezTo>
                    </a:path>
                  </a:pathLst>
                </a:custGeom>
                <a:solidFill>
                  <a:srgbClr val="446E7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43" name="Shape"/>
                <p:cNvSpPr/>
                <p:nvPr/>
              </p:nvSpPr>
              <p:spPr>
                <a:xfrm>
                  <a:off x="208596" y="833754"/>
                  <a:ext cx="148498" cy="1751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4850" h="18937" extrusionOk="0">
                      <a:moveTo>
                        <a:pt x="10657" y="8"/>
                      </a:moveTo>
                      <a:cubicBezTo>
                        <a:pt x="10657" y="8"/>
                        <a:pt x="16715" y="5408"/>
                        <a:pt x="14267" y="9741"/>
                      </a:cubicBezTo>
                      <a:cubicBezTo>
                        <a:pt x="12003" y="14275"/>
                        <a:pt x="7353" y="21208"/>
                        <a:pt x="3743" y="18208"/>
                      </a:cubicBezTo>
                      <a:cubicBezTo>
                        <a:pt x="133" y="15141"/>
                        <a:pt x="-4885" y="-392"/>
                        <a:pt x="10657" y="8"/>
                      </a:cubicBezTo>
                    </a:path>
                  </a:pathLst>
                </a:custGeom>
                <a:solidFill>
                  <a:srgbClr val="BEB88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44" name="Shape"/>
                <p:cNvSpPr/>
                <p:nvPr/>
              </p:nvSpPr>
              <p:spPr>
                <a:xfrm>
                  <a:off x="237782" y="826544"/>
                  <a:ext cx="137604" cy="1618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440" h="17744" extrusionOk="0">
                      <a:moveTo>
                        <a:pt x="10032" y="786"/>
                      </a:moveTo>
                      <a:cubicBezTo>
                        <a:pt x="10032" y="786"/>
                        <a:pt x="19394" y="5348"/>
                        <a:pt x="15487" y="9909"/>
                      </a:cubicBezTo>
                      <a:cubicBezTo>
                        <a:pt x="11727" y="14471"/>
                        <a:pt x="5461" y="20508"/>
                        <a:pt x="4429" y="16349"/>
                      </a:cubicBezTo>
                      <a:cubicBezTo>
                        <a:pt x="2807" y="9909"/>
                        <a:pt x="-2206" y="3872"/>
                        <a:pt x="1111" y="2329"/>
                      </a:cubicBezTo>
                      <a:cubicBezTo>
                        <a:pt x="4429" y="786"/>
                        <a:pt x="8410" y="-1092"/>
                        <a:pt x="10032" y="786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45" name="Shape"/>
                <p:cNvSpPr/>
                <p:nvPr/>
              </p:nvSpPr>
              <p:spPr>
                <a:xfrm>
                  <a:off x="727665" y="719423"/>
                  <a:ext cx="167876" cy="2066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23" h="19913" extrusionOk="0">
                      <a:moveTo>
                        <a:pt x="13733" y="469"/>
                      </a:moveTo>
                      <a:cubicBezTo>
                        <a:pt x="13733" y="469"/>
                        <a:pt x="19845" y="4801"/>
                        <a:pt x="18803" y="8836"/>
                      </a:cubicBezTo>
                      <a:cubicBezTo>
                        <a:pt x="17692" y="12871"/>
                        <a:pt x="16095" y="20526"/>
                        <a:pt x="7691" y="19873"/>
                      </a:cubicBezTo>
                      <a:cubicBezTo>
                        <a:pt x="-783" y="19221"/>
                        <a:pt x="-1755" y="11031"/>
                        <a:pt x="2343" y="4979"/>
                      </a:cubicBezTo>
                      <a:cubicBezTo>
                        <a:pt x="6510" y="-1074"/>
                        <a:pt x="8871" y="4801"/>
                        <a:pt x="10608" y="2664"/>
                      </a:cubicBezTo>
                      <a:cubicBezTo>
                        <a:pt x="12344" y="469"/>
                        <a:pt x="11163" y="-718"/>
                        <a:pt x="13733" y="469"/>
                      </a:cubicBezTo>
                    </a:path>
                  </a:pathLst>
                </a:custGeom>
                <a:solidFill>
                  <a:srgbClr val="446E7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46" name="Shape"/>
                <p:cNvSpPr/>
                <p:nvPr/>
              </p:nvSpPr>
              <p:spPr>
                <a:xfrm>
                  <a:off x="738394" y="721483"/>
                  <a:ext cx="164455" cy="1991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537" h="19916" extrusionOk="0">
                      <a:moveTo>
                        <a:pt x="13705" y="370"/>
                      </a:moveTo>
                      <a:cubicBezTo>
                        <a:pt x="13705" y="370"/>
                        <a:pt x="19552" y="4876"/>
                        <a:pt x="18383" y="9072"/>
                      </a:cubicBezTo>
                      <a:cubicBezTo>
                        <a:pt x="17213" y="13269"/>
                        <a:pt x="16594" y="20551"/>
                        <a:pt x="8270" y="19872"/>
                      </a:cubicBezTo>
                      <a:cubicBezTo>
                        <a:pt x="-53" y="19193"/>
                        <a:pt x="-2048" y="12405"/>
                        <a:pt x="2079" y="6110"/>
                      </a:cubicBezTo>
                      <a:cubicBezTo>
                        <a:pt x="6138" y="-185"/>
                        <a:pt x="8683" y="6480"/>
                        <a:pt x="10403" y="4197"/>
                      </a:cubicBezTo>
                      <a:cubicBezTo>
                        <a:pt x="12329" y="1913"/>
                        <a:pt x="11160" y="-1049"/>
                        <a:pt x="13705" y="370"/>
                      </a:cubicBezTo>
                    </a:path>
                  </a:pathLst>
                </a:custGeom>
                <a:solidFill>
                  <a:srgbClr val="BEB88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47" name="Shape"/>
                <p:cNvSpPr/>
                <p:nvPr/>
              </p:nvSpPr>
              <p:spPr>
                <a:xfrm>
                  <a:off x="738466" y="781424"/>
                  <a:ext cx="116975" cy="127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5612" h="18230" extrusionOk="0">
                      <a:moveTo>
                        <a:pt x="7928" y="67"/>
                      </a:moveTo>
                      <a:cubicBezTo>
                        <a:pt x="7928" y="67"/>
                        <a:pt x="16997" y="1037"/>
                        <a:pt x="15431" y="6503"/>
                      </a:cubicBezTo>
                      <a:cubicBezTo>
                        <a:pt x="13782" y="11969"/>
                        <a:pt x="11886" y="20433"/>
                        <a:pt x="3806" y="17700"/>
                      </a:cubicBezTo>
                      <a:cubicBezTo>
                        <a:pt x="-4603" y="14967"/>
                        <a:pt x="2817" y="-1167"/>
                        <a:pt x="7928" y="67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48" name="Shape"/>
                <p:cNvSpPr/>
                <p:nvPr/>
              </p:nvSpPr>
              <p:spPr>
                <a:xfrm>
                  <a:off x="2120642" y="2433025"/>
                  <a:ext cx="370068" cy="160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14" h="20785" extrusionOk="0">
                      <a:moveTo>
                        <a:pt x="19111" y="13948"/>
                      </a:moveTo>
                      <a:cubicBezTo>
                        <a:pt x="18180" y="15303"/>
                        <a:pt x="17248" y="15782"/>
                        <a:pt x="16382" y="15782"/>
                      </a:cubicBezTo>
                      <a:cubicBezTo>
                        <a:pt x="15550" y="15782"/>
                        <a:pt x="13387" y="16260"/>
                        <a:pt x="12155" y="17774"/>
                      </a:cubicBezTo>
                      <a:cubicBezTo>
                        <a:pt x="10957" y="19368"/>
                        <a:pt x="4268" y="21600"/>
                        <a:pt x="2504" y="20484"/>
                      </a:cubicBezTo>
                      <a:cubicBezTo>
                        <a:pt x="607" y="19129"/>
                        <a:pt x="-1357" y="17376"/>
                        <a:pt x="1272" y="12434"/>
                      </a:cubicBezTo>
                      <a:cubicBezTo>
                        <a:pt x="3902" y="7652"/>
                        <a:pt x="5499" y="8369"/>
                        <a:pt x="6897" y="7652"/>
                      </a:cubicBezTo>
                      <a:cubicBezTo>
                        <a:pt x="8328" y="6775"/>
                        <a:pt x="9926" y="0"/>
                        <a:pt x="9926" y="0"/>
                      </a:cubicBezTo>
                      <a:cubicBezTo>
                        <a:pt x="9926" y="0"/>
                        <a:pt x="19877" y="956"/>
                        <a:pt x="20043" y="4304"/>
                      </a:cubicBezTo>
                      <a:cubicBezTo>
                        <a:pt x="20243" y="7492"/>
                        <a:pt x="20043" y="12593"/>
                        <a:pt x="19111" y="13948"/>
                      </a:cubicBezTo>
                    </a:path>
                  </a:pathLst>
                </a:custGeom>
                <a:solidFill>
                  <a:srgbClr val="012A2A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49" name="Shape"/>
                <p:cNvSpPr/>
                <p:nvPr/>
              </p:nvSpPr>
              <p:spPr>
                <a:xfrm>
                  <a:off x="2573996" y="2500715"/>
                  <a:ext cx="191255" cy="2024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58" h="21311" extrusionOk="0">
                      <a:moveTo>
                        <a:pt x="18737" y="18486"/>
                      </a:moveTo>
                      <a:cubicBezTo>
                        <a:pt x="16208" y="19589"/>
                        <a:pt x="11355" y="21600"/>
                        <a:pt x="7117" y="21276"/>
                      </a:cubicBezTo>
                      <a:cubicBezTo>
                        <a:pt x="2127" y="20692"/>
                        <a:pt x="213" y="17578"/>
                        <a:pt x="8" y="15762"/>
                      </a:cubicBezTo>
                      <a:cubicBezTo>
                        <a:pt x="-197" y="13751"/>
                        <a:pt x="3699" y="8303"/>
                        <a:pt x="4793" y="6616"/>
                      </a:cubicBezTo>
                      <a:cubicBezTo>
                        <a:pt x="5955" y="4995"/>
                        <a:pt x="6160" y="0"/>
                        <a:pt x="6160" y="0"/>
                      </a:cubicBezTo>
                      <a:cubicBezTo>
                        <a:pt x="6160" y="0"/>
                        <a:pt x="20856" y="389"/>
                        <a:pt x="20856" y="1492"/>
                      </a:cubicBezTo>
                      <a:cubicBezTo>
                        <a:pt x="21061" y="2595"/>
                        <a:pt x="21061" y="5319"/>
                        <a:pt x="21198" y="7135"/>
                      </a:cubicBezTo>
                      <a:cubicBezTo>
                        <a:pt x="21403" y="9016"/>
                        <a:pt x="21198" y="17384"/>
                        <a:pt x="18737" y="18486"/>
                      </a:cubicBezTo>
                    </a:path>
                  </a:pathLst>
                </a:custGeom>
                <a:solidFill>
                  <a:srgbClr val="012A2A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50" name="Shape"/>
                <p:cNvSpPr/>
                <p:nvPr/>
              </p:nvSpPr>
              <p:spPr>
                <a:xfrm>
                  <a:off x="2455794" y="1533779"/>
                  <a:ext cx="340546" cy="10100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29" extrusionOk="0">
                      <a:moveTo>
                        <a:pt x="21600" y="21111"/>
                      </a:moveTo>
                      <a:cubicBezTo>
                        <a:pt x="21600" y="21111"/>
                        <a:pt x="20512" y="21435"/>
                        <a:pt x="17871" y="21292"/>
                      </a:cubicBezTo>
                      <a:cubicBezTo>
                        <a:pt x="15229" y="21150"/>
                        <a:pt x="11072" y="20890"/>
                        <a:pt x="10295" y="20670"/>
                      </a:cubicBezTo>
                      <a:cubicBezTo>
                        <a:pt x="9557" y="20449"/>
                        <a:pt x="8353" y="16830"/>
                        <a:pt x="8003" y="15662"/>
                      </a:cubicBezTo>
                      <a:cubicBezTo>
                        <a:pt x="7576" y="14443"/>
                        <a:pt x="8236" y="11407"/>
                        <a:pt x="8003" y="10823"/>
                      </a:cubicBezTo>
                      <a:cubicBezTo>
                        <a:pt x="7459" y="10603"/>
                        <a:pt x="8236" y="10745"/>
                        <a:pt x="6138" y="9435"/>
                      </a:cubicBezTo>
                      <a:cubicBezTo>
                        <a:pt x="1865" y="6685"/>
                        <a:pt x="0" y="56"/>
                        <a:pt x="0" y="56"/>
                      </a:cubicBezTo>
                      <a:cubicBezTo>
                        <a:pt x="427" y="-165"/>
                        <a:pt x="16433" y="276"/>
                        <a:pt x="16899" y="1236"/>
                      </a:cubicBezTo>
                      <a:cubicBezTo>
                        <a:pt x="17327" y="2183"/>
                        <a:pt x="17987" y="6801"/>
                        <a:pt x="18220" y="9357"/>
                      </a:cubicBezTo>
                      <a:cubicBezTo>
                        <a:pt x="20629" y="11666"/>
                        <a:pt x="21056" y="14261"/>
                        <a:pt x="20706" y="15039"/>
                      </a:cubicBezTo>
                      <a:cubicBezTo>
                        <a:pt x="20396" y="15766"/>
                        <a:pt x="21600" y="21111"/>
                        <a:pt x="21600" y="21111"/>
                      </a:cubicBezTo>
                    </a:path>
                  </a:pathLst>
                </a:custGeom>
                <a:solidFill>
                  <a:srgbClr val="00216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51" name="Shape"/>
                <p:cNvSpPr/>
                <p:nvPr/>
              </p:nvSpPr>
              <p:spPr>
                <a:xfrm>
                  <a:off x="2239678" y="1517855"/>
                  <a:ext cx="269422" cy="9721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29" h="21202" extrusionOk="0">
                      <a:moveTo>
                        <a:pt x="14905" y="21145"/>
                      </a:moveTo>
                      <a:cubicBezTo>
                        <a:pt x="4831" y="20878"/>
                        <a:pt x="2719" y="20049"/>
                        <a:pt x="2719" y="20049"/>
                      </a:cubicBezTo>
                      <a:cubicBezTo>
                        <a:pt x="2719" y="20049"/>
                        <a:pt x="4347" y="18577"/>
                        <a:pt x="3731" y="17668"/>
                      </a:cubicBezTo>
                      <a:cubicBezTo>
                        <a:pt x="3115" y="16758"/>
                        <a:pt x="3335" y="13254"/>
                        <a:pt x="3467" y="12117"/>
                      </a:cubicBezTo>
                      <a:cubicBezTo>
                        <a:pt x="2104" y="11475"/>
                        <a:pt x="740" y="8720"/>
                        <a:pt x="256" y="7704"/>
                      </a:cubicBezTo>
                      <a:cubicBezTo>
                        <a:pt x="-228" y="6687"/>
                        <a:pt x="124" y="0"/>
                        <a:pt x="124" y="0"/>
                      </a:cubicBezTo>
                      <a:lnTo>
                        <a:pt x="16269" y="950"/>
                      </a:lnTo>
                      <a:cubicBezTo>
                        <a:pt x="16269" y="950"/>
                        <a:pt x="18117" y="4427"/>
                        <a:pt x="17633" y="5403"/>
                      </a:cubicBezTo>
                      <a:cubicBezTo>
                        <a:pt x="17149" y="6380"/>
                        <a:pt x="16137" y="10125"/>
                        <a:pt x="17369" y="11663"/>
                      </a:cubicBezTo>
                      <a:cubicBezTo>
                        <a:pt x="18732" y="13254"/>
                        <a:pt x="18732" y="17253"/>
                        <a:pt x="18732" y="18230"/>
                      </a:cubicBezTo>
                      <a:cubicBezTo>
                        <a:pt x="18645" y="19219"/>
                        <a:pt x="21372" y="21600"/>
                        <a:pt x="14905" y="21145"/>
                      </a:cubicBezTo>
                    </a:path>
                  </a:pathLst>
                </a:custGeom>
                <a:solidFill>
                  <a:srgbClr val="00216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52" name="Shape"/>
                <p:cNvSpPr/>
                <p:nvPr/>
              </p:nvSpPr>
              <p:spPr>
                <a:xfrm>
                  <a:off x="2239668" y="1517855"/>
                  <a:ext cx="488981" cy="9578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60" h="21600" extrusionOk="0">
                      <a:moveTo>
                        <a:pt x="21460" y="3044"/>
                      </a:moveTo>
                      <a:cubicBezTo>
                        <a:pt x="21082" y="3874"/>
                        <a:pt x="19411" y="4995"/>
                        <a:pt x="12184" y="4068"/>
                      </a:cubicBezTo>
                      <a:cubicBezTo>
                        <a:pt x="10431" y="3833"/>
                        <a:pt x="9514" y="5701"/>
                        <a:pt x="7842" y="6171"/>
                      </a:cubicBezTo>
                      <a:cubicBezTo>
                        <a:pt x="6251" y="6642"/>
                        <a:pt x="3500" y="8787"/>
                        <a:pt x="3662" y="9963"/>
                      </a:cubicBezTo>
                      <a:cubicBezTo>
                        <a:pt x="4121" y="12384"/>
                        <a:pt x="3420" y="12578"/>
                        <a:pt x="3420" y="12578"/>
                      </a:cubicBezTo>
                      <a:lnTo>
                        <a:pt x="3959" y="20507"/>
                      </a:lnTo>
                      <a:lnTo>
                        <a:pt x="5550" y="21600"/>
                      </a:lnTo>
                      <a:cubicBezTo>
                        <a:pt x="2449" y="21240"/>
                        <a:pt x="1667" y="20742"/>
                        <a:pt x="1667" y="20742"/>
                      </a:cubicBezTo>
                      <a:cubicBezTo>
                        <a:pt x="1667" y="20742"/>
                        <a:pt x="2664" y="19220"/>
                        <a:pt x="2287" y="18279"/>
                      </a:cubicBezTo>
                      <a:cubicBezTo>
                        <a:pt x="1909" y="17338"/>
                        <a:pt x="2044" y="13713"/>
                        <a:pt x="2125" y="12537"/>
                      </a:cubicBezTo>
                      <a:cubicBezTo>
                        <a:pt x="1289" y="11872"/>
                        <a:pt x="453" y="9022"/>
                        <a:pt x="157" y="7970"/>
                      </a:cubicBezTo>
                      <a:cubicBezTo>
                        <a:pt x="-140" y="6919"/>
                        <a:pt x="76" y="0"/>
                        <a:pt x="76" y="0"/>
                      </a:cubicBezTo>
                      <a:lnTo>
                        <a:pt x="9891" y="941"/>
                      </a:lnTo>
                      <a:cubicBezTo>
                        <a:pt x="9811" y="595"/>
                        <a:pt x="9811" y="387"/>
                        <a:pt x="9811" y="387"/>
                      </a:cubicBezTo>
                      <a:cubicBezTo>
                        <a:pt x="10134" y="152"/>
                        <a:pt x="21002" y="664"/>
                        <a:pt x="21298" y="1688"/>
                      </a:cubicBezTo>
                      <a:cubicBezTo>
                        <a:pt x="21298" y="1910"/>
                        <a:pt x="21379" y="2422"/>
                        <a:pt x="21460" y="3044"/>
                      </a:cubicBezTo>
                    </a:path>
                  </a:pathLst>
                </a:custGeom>
                <a:solidFill>
                  <a:srgbClr val="00183D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53" name="Shape"/>
                <p:cNvSpPr/>
                <p:nvPr/>
              </p:nvSpPr>
              <p:spPr>
                <a:xfrm>
                  <a:off x="2485579" y="1700385"/>
                  <a:ext cx="313469" cy="8434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43" extrusionOk="0">
                      <a:moveTo>
                        <a:pt x="21600" y="21182"/>
                      </a:moveTo>
                      <a:cubicBezTo>
                        <a:pt x="21600" y="21182"/>
                        <a:pt x="20416" y="21572"/>
                        <a:pt x="17542" y="21400"/>
                      </a:cubicBezTo>
                      <a:cubicBezTo>
                        <a:pt x="14668" y="21228"/>
                        <a:pt x="10145" y="20916"/>
                        <a:pt x="9299" y="20651"/>
                      </a:cubicBezTo>
                      <a:cubicBezTo>
                        <a:pt x="8496" y="20385"/>
                        <a:pt x="7186" y="16028"/>
                        <a:pt x="6805" y="14606"/>
                      </a:cubicBezTo>
                      <a:cubicBezTo>
                        <a:pt x="6341" y="13154"/>
                        <a:pt x="7059" y="9499"/>
                        <a:pt x="6805" y="8796"/>
                      </a:cubicBezTo>
                      <a:cubicBezTo>
                        <a:pt x="6214" y="8531"/>
                        <a:pt x="6932" y="8749"/>
                        <a:pt x="4777" y="7125"/>
                      </a:cubicBezTo>
                      <a:cubicBezTo>
                        <a:pt x="2621" y="5438"/>
                        <a:pt x="1099" y="2533"/>
                        <a:pt x="0" y="113"/>
                      </a:cubicBezTo>
                      <a:cubicBezTo>
                        <a:pt x="127" y="19"/>
                        <a:pt x="380" y="-28"/>
                        <a:pt x="592" y="19"/>
                      </a:cubicBezTo>
                      <a:cubicBezTo>
                        <a:pt x="1184" y="722"/>
                        <a:pt x="5495" y="7562"/>
                        <a:pt x="8961" y="8406"/>
                      </a:cubicBezTo>
                      <a:cubicBezTo>
                        <a:pt x="8581" y="9858"/>
                        <a:pt x="8243" y="18448"/>
                        <a:pt x="10990" y="19635"/>
                      </a:cubicBezTo>
                      <a:cubicBezTo>
                        <a:pt x="13738" y="20869"/>
                        <a:pt x="17542" y="21353"/>
                        <a:pt x="19825" y="20916"/>
                      </a:cubicBezTo>
                      <a:cubicBezTo>
                        <a:pt x="20163" y="20822"/>
                        <a:pt x="20755" y="20744"/>
                        <a:pt x="21346" y="20697"/>
                      </a:cubicBezTo>
                      <a:cubicBezTo>
                        <a:pt x="21473" y="20963"/>
                        <a:pt x="21600" y="21182"/>
                        <a:pt x="21600" y="21182"/>
                      </a:cubicBezTo>
                    </a:path>
                  </a:pathLst>
                </a:custGeom>
                <a:solidFill>
                  <a:srgbClr val="00183D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54" name="Shape"/>
                <p:cNvSpPr/>
                <p:nvPr/>
              </p:nvSpPr>
              <p:spPr>
                <a:xfrm>
                  <a:off x="2105643" y="517938"/>
                  <a:ext cx="212526" cy="5402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080" h="19089" extrusionOk="0">
                      <a:moveTo>
                        <a:pt x="17631" y="10489"/>
                      </a:moveTo>
                      <a:cubicBezTo>
                        <a:pt x="16583" y="10902"/>
                        <a:pt x="13018" y="16378"/>
                        <a:pt x="12022" y="17464"/>
                      </a:cubicBezTo>
                      <a:cubicBezTo>
                        <a:pt x="10973" y="18572"/>
                        <a:pt x="8457" y="19811"/>
                        <a:pt x="3424" y="18572"/>
                      </a:cubicBezTo>
                      <a:cubicBezTo>
                        <a:pt x="-2920" y="17051"/>
                        <a:pt x="1327" y="9815"/>
                        <a:pt x="2218" y="8815"/>
                      </a:cubicBezTo>
                      <a:cubicBezTo>
                        <a:pt x="3109" y="7838"/>
                        <a:pt x="4734" y="4100"/>
                        <a:pt x="5468" y="2079"/>
                      </a:cubicBezTo>
                      <a:cubicBezTo>
                        <a:pt x="6202" y="58"/>
                        <a:pt x="8614" y="232"/>
                        <a:pt x="8614" y="232"/>
                      </a:cubicBezTo>
                      <a:cubicBezTo>
                        <a:pt x="18680" y="-1789"/>
                        <a:pt x="18680" y="10054"/>
                        <a:pt x="17631" y="10489"/>
                      </a:cubicBezTo>
                    </a:path>
                  </a:pathLst>
                </a:custGeom>
                <a:solidFill>
                  <a:srgbClr val="001F54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55" name="Shape"/>
                <p:cNvSpPr/>
                <p:nvPr/>
              </p:nvSpPr>
              <p:spPr>
                <a:xfrm>
                  <a:off x="2000529" y="877290"/>
                  <a:ext cx="430615" cy="206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722" h="19467" extrusionOk="0">
                      <a:moveTo>
                        <a:pt x="16290" y="14442"/>
                      </a:moveTo>
                      <a:cubicBezTo>
                        <a:pt x="14787" y="14155"/>
                        <a:pt x="10897" y="17831"/>
                        <a:pt x="7302" y="19153"/>
                      </a:cubicBezTo>
                      <a:cubicBezTo>
                        <a:pt x="3736" y="20474"/>
                        <a:pt x="730" y="17200"/>
                        <a:pt x="730" y="17200"/>
                      </a:cubicBezTo>
                      <a:cubicBezTo>
                        <a:pt x="-242" y="15074"/>
                        <a:pt x="-95" y="12489"/>
                        <a:pt x="318" y="7778"/>
                      </a:cubicBezTo>
                      <a:cubicBezTo>
                        <a:pt x="730" y="3125"/>
                        <a:pt x="3324" y="2436"/>
                        <a:pt x="4326" y="2436"/>
                      </a:cubicBezTo>
                      <a:cubicBezTo>
                        <a:pt x="5327" y="2436"/>
                        <a:pt x="13549" y="1344"/>
                        <a:pt x="15288" y="483"/>
                      </a:cubicBezTo>
                      <a:cubicBezTo>
                        <a:pt x="17056" y="-149"/>
                        <a:pt x="19855" y="-1126"/>
                        <a:pt x="20621" y="4734"/>
                      </a:cubicBezTo>
                      <a:cubicBezTo>
                        <a:pt x="21358" y="10536"/>
                        <a:pt x="17881" y="14787"/>
                        <a:pt x="16290" y="14442"/>
                      </a:cubicBezTo>
                    </a:path>
                  </a:pathLst>
                </a:custGeom>
                <a:solidFill>
                  <a:srgbClr val="001F54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56" name="Shape"/>
                <p:cNvSpPr/>
                <p:nvPr/>
              </p:nvSpPr>
              <p:spPr>
                <a:xfrm>
                  <a:off x="2016430" y="942711"/>
                  <a:ext cx="128022" cy="1007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533" h="15830" extrusionOk="0">
                      <a:moveTo>
                        <a:pt x="1308" y="13310"/>
                      </a:moveTo>
                      <a:cubicBezTo>
                        <a:pt x="-2003" y="8148"/>
                        <a:pt x="2017" y="2510"/>
                        <a:pt x="2017" y="2510"/>
                      </a:cubicBezTo>
                      <a:cubicBezTo>
                        <a:pt x="3515" y="311"/>
                        <a:pt x="12187" y="-3225"/>
                        <a:pt x="15971" y="6237"/>
                      </a:cubicBezTo>
                      <a:cubicBezTo>
                        <a:pt x="19597" y="15699"/>
                        <a:pt x="4619" y="18375"/>
                        <a:pt x="1308" y="13310"/>
                      </a:cubicBezTo>
                    </a:path>
                  </a:pathLst>
                </a:custGeom>
                <a:solidFill>
                  <a:srgbClr val="D6FFF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57" name="Shape"/>
                <p:cNvSpPr/>
                <p:nvPr/>
              </p:nvSpPr>
              <p:spPr>
                <a:xfrm>
                  <a:off x="2205702" y="440969"/>
                  <a:ext cx="568465" cy="12035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5" h="21538" extrusionOk="0">
                      <a:moveTo>
                        <a:pt x="14655" y="21538"/>
                      </a:moveTo>
                      <a:cubicBezTo>
                        <a:pt x="11966" y="21538"/>
                        <a:pt x="9255" y="20911"/>
                        <a:pt x="8480" y="20350"/>
                      </a:cubicBezTo>
                      <a:cubicBezTo>
                        <a:pt x="7273" y="20757"/>
                        <a:pt x="4311" y="20845"/>
                        <a:pt x="1804" y="20449"/>
                      </a:cubicBezTo>
                      <a:cubicBezTo>
                        <a:pt x="118" y="20196"/>
                        <a:pt x="711" y="19514"/>
                        <a:pt x="711" y="19514"/>
                      </a:cubicBezTo>
                      <a:cubicBezTo>
                        <a:pt x="711" y="19514"/>
                        <a:pt x="1599" y="12322"/>
                        <a:pt x="1280" y="11453"/>
                      </a:cubicBezTo>
                      <a:cubicBezTo>
                        <a:pt x="1030" y="10903"/>
                        <a:pt x="847" y="8813"/>
                        <a:pt x="711" y="7263"/>
                      </a:cubicBezTo>
                      <a:cubicBezTo>
                        <a:pt x="642" y="6427"/>
                        <a:pt x="4" y="5745"/>
                        <a:pt x="4" y="4975"/>
                      </a:cubicBezTo>
                      <a:cubicBezTo>
                        <a:pt x="4" y="4282"/>
                        <a:pt x="-64" y="2358"/>
                        <a:pt x="323" y="1863"/>
                      </a:cubicBezTo>
                      <a:cubicBezTo>
                        <a:pt x="323" y="1863"/>
                        <a:pt x="961" y="1335"/>
                        <a:pt x="2761" y="1060"/>
                      </a:cubicBezTo>
                      <a:cubicBezTo>
                        <a:pt x="4493" y="785"/>
                        <a:pt x="6680" y="653"/>
                        <a:pt x="7774" y="653"/>
                      </a:cubicBezTo>
                      <a:cubicBezTo>
                        <a:pt x="8868" y="653"/>
                        <a:pt x="10941" y="-62"/>
                        <a:pt x="11761" y="4"/>
                      </a:cubicBezTo>
                      <a:cubicBezTo>
                        <a:pt x="12604" y="37"/>
                        <a:pt x="13630" y="378"/>
                        <a:pt x="14404" y="1027"/>
                      </a:cubicBezTo>
                      <a:cubicBezTo>
                        <a:pt x="15430" y="1214"/>
                        <a:pt x="17754" y="1247"/>
                        <a:pt x="19417" y="1929"/>
                      </a:cubicBezTo>
                      <a:cubicBezTo>
                        <a:pt x="21080" y="2611"/>
                        <a:pt x="18642" y="8505"/>
                        <a:pt x="18642" y="9220"/>
                      </a:cubicBezTo>
                      <a:cubicBezTo>
                        <a:pt x="18642" y="9935"/>
                        <a:pt x="17549" y="13136"/>
                        <a:pt x="18255" y="14378"/>
                      </a:cubicBezTo>
                      <a:cubicBezTo>
                        <a:pt x="18916" y="15577"/>
                        <a:pt x="20579" y="19888"/>
                        <a:pt x="21080" y="20229"/>
                      </a:cubicBezTo>
                      <a:cubicBezTo>
                        <a:pt x="21536" y="20603"/>
                        <a:pt x="17366" y="21538"/>
                        <a:pt x="14655" y="21538"/>
                      </a:cubicBezTo>
                    </a:path>
                  </a:pathLst>
                </a:custGeom>
                <a:solidFill>
                  <a:srgbClr val="00216C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58" name="Shape"/>
                <p:cNvSpPr/>
                <p:nvPr/>
              </p:nvSpPr>
              <p:spPr>
                <a:xfrm>
                  <a:off x="2640270" y="548534"/>
                  <a:ext cx="96500" cy="3931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356" h="20528" extrusionOk="0">
                      <a:moveTo>
                        <a:pt x="19356" y="6975"/>
                      </a:moveTo>
                      <a:cubicBezTo>
                        <a:pt x="19356" y="6975"/>
                        <a:pt x="19109" y="12857"/>
                        <a:pt x="17628" y="13693"/>
                      </a:cubicBezTo>
                      <a:cubicBezTo>
                        <a:pt x="16270" y="14496"/>
                        <a:pt x="14172" y="18611"/>
                        <a:pt x="12814" y="20121"/>
                      </a:cubicBezTo>
                      <a:cubicBezTo>
                        <a:pt x="11333" y="21600"/>
                        <a:pt x="8988" y="18771"/>
                        <a:pt x="5532" y="16039"/>
                      </a:cubicBezTo>
                      <a:cubicBezTo>
                        <a:pt x="1582" y="13339"/>
                        <a:pt x="-2244" y="7361"/>
                        <a:pt x="1582" y="3825"/>
                      </a:cubicBezTo>
                      <a:cubicBezTo>
                        <a:pt x="5779" y="193"/>
                        <a:pt x="16270" y="0"/>
                        <a:pt x="16270" y="0"/>
                      </a:cubicBezTo>
                      <a:lnTo>
                        <a:pt x="19356" y="6975"/>
                      </a:lnTo>
                    </a:path>
                  </a:pathLst>
                </a:custGeom>
                <a:solidFill>
                  <a:srgbClr val="001F54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59" name="Shape"/>
                <p:cNvSpPr/>
                <p:nvPr/>
              </p:nvSpPr>
              <p:spPr>
                <a:xfrm>
                  <a:off x="2202994" y="483551"/>
                  <a:ext cx="244066" cy="11128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9" h="21455" extrusionOk="0">
                      <a:moveTo>
                        <a:pt x="21449" y="19504"/>
                      </a:moveTo>
                      <a:lnTo>
                        <a:pt x="20695" y="20972"/>
                      </a:lnTo>
                      <a:cubicBezTo>
                        <a:pt x="20695" y="20972"/>
                        <a:pt x="20372" y="21032"/>
                        <a:pt x="19779" y="21138"/>
                      </a:cubicBezTo>
                      <a:cubicBezTo>
                        <a:pt x="16763" y="21505"/>
                        <a:pt x="10030" y="21600"/>
                        <a:pt x="4266" y="21174"/>
                      </a:cubicBezTo>
                      <a:cubicBezTo>
                        <a:pt x="495" y="20842"/>
                        <a:pt x="1680" y="20167"/>
                        <a:pt x="1680" y="20167"/>
                      </a:cubicBezTo>
                      <a:cubicBezTo>
                        <a:pt x="1680" y="20167"/>
                        <a:pt x="3835" y="12422"/>
                        <a:pt x="3081" y="11487"/>
                      </a:cubicBezTo>
                      <a:cubicBezTo>
                        <a:pt x="2435" y="10895"/>
                        <a:pt x="2004" y="8645"/>
                        <a:pt x="1680" y="6975"/>
                      </a:cubicBezTo>
                      <a:cubicBezTo>
                        <a:pt x="1519" y="6075"/>
                        <a:pt x="11" y="5341"/>
                        <a:pt x="11" y="4512"/>
                      </a:cubicBezTo>
                      <a:cubicBezTo>
                        <a:pt x="11" y="3766"/>
                        <a:pt x="-151" y="1693"/>
                        <a:pt x="765" y="1161"/>
                      </a:cubicBezTo>
                      <a:cubicBezTo>
                        <a:pt x="765" y="1161"/>
                        <a:pt x="2327" y="592"/>
                        <a:pt x="6582" y="296"/>
                      </a:cubicBezTo>
                      <a:cubicBezTo>
                        <a:pt x="8360" y="166"/>
                        <a:pt x="10353" y="59"/>
                        <a:pt x="12346" y="0"/>
                      </a:cubicBezTo>
                      <a:cubicBezTo>
                        <a:pt x="14177" y="1267"/>
                        <a:pt x="15201" y="4512"/>
                        <a:pt x="13854" y="5246"/>
                      </a:cubicBezTo>
                      <a:cubicBezTo>
                        <a:pt x="13854" y="5246"/>
                        <a:pt x="6582" y="2522"/>
                        <a:pt x="6582" y="5672"/>
                      </a:cubicBezTo>
                      <a:cubicBezTo>
                        <a:pt x="6582" y="8811"/>
                        <a:pt x="8521" y="12967"/>
                        <a:pt x="7444" y="14661"/>
                      </a:cubicBezTo>
                      <a:cubicBezTo>
                        <a:pt x="6421" y="16354"/>
                        <a:pt x="8360" y="19930"/>
                        <a:pt x="17194" y="20333"/>
                      </a:cubicBezTo>
                      <a:cubicBezTo>
                        <a:pt x="18702" y="20368"/>
                        <a:pt x="19187" y="20132"/>
                        <a:pt x="19187" y="20132"/>
                      </a:cubicBezTo>
                      <a:lnTo>
                        <a:pt x="17786" y="14329"/>
                      </a:lnTo>
                      <a:lnTo>
                        <a:pt x="18863" y="11961"/>
                      </a:lnTo>
                      <a:lnTo>
                        <a:pt x="20372" y="10492"/>
                      </a:lnTo>
                      <a:lnTo>
                        <a:pt x="20372" y="12292"/>
                      </a:lnTo>
                      <a:lnTo>
                        <a:pt x="19456" y="14364"/>
                      </a:lnTo>
                      <a:lnTo>
                        <a:pt x="21449" y="19504"/>
                      </a:lnTo>
                    </a:path>
                  </a:pathLst>
                </a:custGeom>
                <a:solidFill>
                  <a:srgbClr val="001F54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60" name="Shape"/>
                <p:cNvSpPr/>
                <p:nvPr/>
              </p:nvSpPr>
              <p:spPr>
                <a:xfrm>
                  <a:off x="2361803" y="382810"/>
                  <a:ext cx="177194" cy="2517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05" h="19734" extrusionOk="0">
                      <a:moveTo>
                        <a:pt x="5477" y="19734"/>
                      </a:moveTo>
                      <a:cubicBezTo>
                        <a:pt x="5477" y="19734"/>
                        <a:pt x="-1527" y="16318"/>
                        <a:pt x="306" y="7226"/>
                      </a:cubicBezTo>
                      <a:cubicBezTo>
                        <a:pt x="2008" y="-1866"/>
                        <a:pt x="17913" y="203"/>
                        <a:pt x="17913" y="203"/>
                      </a:cubicBezTo>
                      <a:cubicBezTo>
                        <a:pt x="17913" y="203"/>
                        <a:pt x="17520" y="8333"/>
                        <a:pt x="18829" y="10209"/>
                      </a:cubicBezTo>
                      <a:cubicBezTo>
                        <a:pt x="20073" y="12277"/>
                        <a:pt x="5477" y="19734"/>
                        <a:pt x="5477" y="19734"/>
                      </a:cubicBezTo>
                    </a:path>
                  </a:pathLst>
                </a:custGeom>
                <a:solidFill>
                  <a:srgbClr val="BEB88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61" name="Shape"/>
                <p:cNvSpPr/>
                <p:nvPr/>
              </p:nvSpPr>
              <p:spPr>
                <a:xfrm>
                  <a:off x="2479228" y="396908"/>
                  <a:ext cx="51766" cy="1187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66" h="19428" extrusionOk="0">
                      <a:moveTo>
                        <a:pt x="18966" y="14333"/>
                      </a:moveTo>
                      <a:cubicBezTo>
                        <a:pt x="11316" y="18269"/>
                        <a:pt x="3666" y="21600"/>
                        <a:pt x="516" y="17664"/>
                      </a:cubicBezTo>
                      <a:cubicBezTo>
                        <a:pt x="-2634" y="13626"/>
                        <a:pt x="9291" y="5148"/>
                        <a:pt x="18291" y="0"/>
                      </a:cubicBezTo>
                      <a:cubicBezTo>
                        <a:pt x="18291" y="3230"/>
                        <a:pt x="18291" y="9488"/>
                        <a:pt x="18966" y="14333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62" name="Shape"/>
                <p:cNvSpPr/>
                <p:nvPr/>
              </p:nvSpPr>
              <p:spPr>
                <a:xfrm>
                  <a:off x="2361161" y="383672"/>
                  <a:ext cx="167126" cy="182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39" h="18240" extrusionOk="0">
                      <a:moveTo>
                        <a:pt x="21239" y="287"/>
                      </a:moveTo>
                      <a:cubicBezTo>
                        <a:pt x="21239" y="287"/>
                        <a:pt x="21239" y="837"/>
                        <a:pt x="21239" y="1877"/>
                      </a:cubicBezTo>
                      <a:cubicBezTo>
                        <a:pt x="20537" y="3958"/>
                        <a:pt x="19056" y="6711"/>
                        <a:pt x="15936" y="9281"/>
                      </a:cubicBezTo>
                      <a:cubicBezTo>
                        <a:pt x="10244" y="14483"/>
                        <a:pt x="6501" y="19133"/>
                        <a:pt x="965" y="18093"/>
                      </a:cubicBezTo>
                      <a:cubicBezTo>
                        <a:pt x="107" y="15706"/>
                        <a:pt x="-361" y="12892"/>
                        <a:pt x="341" y="9098"/>
                      </a:cubicBezTo>
                      <a:cubicBezTo>
                        <a:pt x="2524" y="-2467"/>
                        <a:pt x="21239" y="287"/>
                        <a:pt x="21239" y="287"/>
                      </a:cubicBezTo>
                    </a:path>
                  </a:pathLst>
                </a:custGeom>
                <a:solidFill>
                  <a:srgbClr val="78805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63" name="Shape"/>
                <p:cNvSpPr/>
                <p:nvPr/>
              </p:nvSpPr>
              <p:spPr>
                <a:xfrm>
                  <a:off x="2331729" y="452655"/>
                  <a:ext cx="229591" cy="4553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733" h="21026" extrusionOk="0">
                      <a:moveTo>
                        <a:pt x="13620" y="9914"/>
                      </a:moveTo>
                      <a:cubicBezTo>
                        <a:pt x="10750" y="15187"/>
                        <a:pt x="9642" y="21026"/>
                        <a:pt x="9642" y="21026"/>
                      </a:cubicBezTo>
                      <a:lnTo>
                        <a:pt x="3952" y="20459"/>
                      </a:lnTo>
                      <a:cubicBezTo>
                        <a:pt x="3952" y="20459"/>
                        <a:pt x="2241" y="10311"/>
                        <a:pt x="1536" y="9262"/>
                      </a:cubicBezTo>
                      <a:cubicBezTo>
                        <a:pt x="1083" y="9035"/>
                        <a:pt x="529" y="8695"/>
                        <a:pt x="529" y="8695"/>
                      </a:cubicBezTo>
                      <a:cubicBezTo>
                        <a:pt x="529" y="8695"/>
                        <a:pt x="-1586" y="1835"/>
                        <a:pt x="2643" y="1580"/>
                      </a:cubicBezTo>
                      <a:cubicBezTo>
                        <a:pt x="2643" y="1580"/>
                        <a:pt x="1385" y="4613"/>
                        <a:pt x="6369" y="7108"/>
                      </a:cubicBezTo>
                      <a:cubicBezTo>
                        <a:pt x="6923" y="7420"/>
                        <a:pt x="7225" y="7335"/>
                        <a:pt x="7779" y="7108"/>
                      </a:cubicBezTo>
                      <a:cubicBezTo>
                        <a:pt x="11606" y="5180"/>
                        <a:pt x="16187" y="1977"/>
                        <a:pt x="15885" y="475"/>
                      </a:cubicBezTo>
                      <a:cubicBezTo>
                        <a:pt x="15734" y="-574"/>
                        <a:pt x="18000" y="305"/>
                        <a:pt x="18453" y="1269"/>
                      </a:cubicBezTo>
                      <a:cubicBezTo>
                        <a:pt x="18705" y="2317"/>
                        <a:pt x="20014" y="4160"/>
                        <a:pt x="13620" y="9914"/>
                      </a:cubicBezTo>
                    </a:path>
                  </a:pathLst>
                </a:custGeom>
                <a:solidFill>
                  <a:srgbClr val="D6FFF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64" name="Shape"/>
                <p:cNvSpPr/>
                <p:nvPr/>
              </p:nvSpPr>
              <p:spPr>
                <a:xfrm>
                  <a:off x="2350197" y="610809"/>
                  <a:ext cx="69781" cy="535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812"/>
                      </a:moveTo>
                      <a:lnTo>
                        <a:pt x="1529" y="21600"/>
                      </a:lnTo>
                      <a:lnTo>
                        <a:pt x="0" y="18042"/>
                      </a:lnTo>
                      <a:lnTo>
                        <a:pt x="19306" y="0"/>
                      </a:lnTo>
                      <a:lnTo>
                        <a:pt x="21600" y="3812"/>
                      </a:lnTo>
                    </a:path>
                  </a:pathLst>
                </a:custGeom>
                <a:solidFill>
                  <a:srgbClr val="5B8397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65" name="Shape"/>
                <p:cNvSpPr/>
                <p:nvPr/>
              </p:nvSpPr>
              <p:spPr>
                <a:xfrm>
                  <a:off x="2415179" y="610809"/>
                  <a:ext cx="88736" cy="589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18225"/>
                      </a:moveTo>
                      <a:lnTo>
                        <a:pt x="19950" y="21600"/>
                      </a:lnTo>
                      <a:lnTo>
                        <a:pt x="0" y="3150"/>
                      </a:lnTo>
                      <a:lnTo>
                        <a:pt x="1350" y="0"/>
                      </a:lnTo>
                      <a:lnTo>
                        <a:pt x="21600" y="18225"/>
                      </a:lnTo>
                    </a:path>
                  </a:pathLst>
                </a:custGeom>
                <a:solidFill>
                  <a:srgbClr val="5B8397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66" name="Shape"/>
                <p:cNvSpPr/>
                <p:nvPr/>
              </p:nvSpPr>
              <p:spPr>
                <a:xfrm>
                  <a:off x="2274385" y="122105"/>
                  <a:ext cx="276560" cy="397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7" h="16618" extrusionOk="0">
                      <a:moveTo>
                        <a:pt x="21040" y="6218"/>
                      </a:moveTo>
                      <a:cubicBezTo>
                        <a:pt x="20667" y="9865"/>
                        <a:pt x="18568" y="13691"/>
                        <a:pt x="13529" y="15592"/>
                      </a:cubicBezTo>
                      <a:cubicBezTo>
                        <a:pt x="8537" y="17467"/>
                        <a:pt x="4992" y="16953"/>
                        <a:pt x="2473" y="12536"/>
                      </a:cubicBezTo>
                      <a:cubicBezTo>
                        <a:pt x="0" y="8118"/>
                        <a:pt x="0" y="3829"/>
                        <a:pt x="0" y="3829"/>
                      </a:cubicBezTo>
                      <a:cubicBezTo>
                        <a:pt x="8397" y="-4133"/>
                        <a:pt x="21600" y="2160"/>
                        <a:pt x="21040" y="6218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67" name="Shape"/>
                <p:cNvSpPr/>
                <p:nvPr/>
              </p:nvSpPr>
              <p:spPr>
                <a:xfrm>
                  <a:off x="2274385" y="147808"/>
                  <a:ext cx="229530" cy="3770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495" extrusionOk="0">
                      <a:moveTo>
                        <a:pt x="21600" y="16217"/>
                      </a:moveTo>
                      <a:cubicBezTo>
                        <a:pt x="20323" y="17354"/>
                        <a:pt x="18813" y="18390"/>
                        <a:pt x="16839" y="19159"/>
                      </a:cubicBezTo>
                      <a:cubicBezTo>
                        <a:pt x="10626" y="21600"/>
                        <a:pt x="6213" y="20931"/>
                        <a:pt x="3077" y="15180"/>
                      </a:cubicBezTo>
                      <a:cubicBezTo>
                        <a:pt x="0" y="9396"/>
                        <a:pt x="0" y="3879"/>
                        <a:pt x="0" y="3879"/>
                      </a:cubicBezTo>
                      <a:cubicBezTo>
                        <a:pt x="1800" y="2073"/>
                        <a:pt x="3774" y="836"/>
                        <a:pt x="5865" y="0"/>
                      </a:cubicBezTo>
                      <a:cubicBezTo>
                        <a:pt x="5574" y="301"/>
                        <a:pt x="5400" y="568"/>
                        <a:pt x="5052" y="836"/>
                      </a:cubicBezTo>
                      <a:cubicBezTo>
                        <a:pt x="5052" y="836"/>
                        <a:pt x="5110" y="6520"/>
                        <a:pt x="8187" y="12171"/>
                      </a:cubicBezTo>
                      <a:cubicBezTo>
                        <a:pt x="11323" y="17822"/>
                        <a:pt x="15735" y="18591"/>
                        <a:pt x="21600" y="16217"/>
                      </a:cubicBezTo>
                    </a:path>
                  </a:pathLst>
                </a:custGeom>
                <a:solidFill>
                  <a:srgbClr val="C1BC8D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68" name="Shape"/>
                <p:cNvSpPr/>
                <p:nvPr/>
              </p:nvSpPr>
              <p:spPr>
                <a:xfrm>
                  <a:off x="2276984" y="104572"/>
                  <a:ext cx="279674" cy="2376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961" h="20005" extrusionOk="0">
                      <a:moveTo>
                        <a:pt x="19253" y="17081"/>
                      </a:moveTo>
                      <a:cubicBezTo>
                        <a:pt x="19866" y="13275"/>
                        <a:pt x="16280" y="14150"/>
                        <a:pt x="15537" y="19550"/>
                      </a:cubicBezTo>
                      <a:cubicBezTo>
                        <a:pt x="15537" y="19087"/>
                        <a:pt x="14662" y="20681"/>
                        <a:pt x="14662" y="19652"/>
                      </a:cubicBezTo>
                      <a:cubicBezTo>
                        <a:pt x="14444" y="16772"/>
                        <a:pt x="14181" y="14150"/>
                        <a:pt x="12957" y="14870"/>
                      </a:cubicBezTo>
                      <a:cubicBezTo>
                        <a:pt x="4562" y="19395"/>
                        <a:pt x="15" y="10807"/>
                        <a:pt x="15" y="10807"/>
                      </a:cubicBezTo>
                      <a:cubicBezTo>
                        <a:pt x="-379" y="58"/>
                        <a:pt x="7142" y="-919"/>
                        <a:pt x="14793" y="521"/>
                      </a:cubicBezTo>
                      <a:cubicBezTo>
                        <a:pt x="21221" y="1652"/>
                        <a:pt x="20215" y="10961"/>
                        <a:pt x="19253" y="17081"/>
                      </a:cubicBezTo>
                    </a:path>
                  </a:pathLst>
                </a:custGeom>
                <a:solidFill>
                  <a:srgbClr val="325545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69" name="Shape"/>
                <p:cNvSpPr/>
                <p:nvPr/>
              </p:nvSpPr>
              <p:spPr>
                <a:xfrm>
                  <a:off x="2645573" y="557007"/>
                  <a:ext cx="161601" cy="5037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37" h="20116" extrusionOk="0">
                      <a:moveTo>
                        <a:pt x="19949" y="8654"/>
                      </a:moveTo>
                      <a:cubicBezTo>
                        <a:pt x="20570" y="10446"/>
                        <a:pt x="20881" y="15846"/>
                        <a:pt x="19949" y="18350"/>
                      </a:cubicBezTo>
                      <a:cubicBezTo>
                        <a:pt x="19094" y="20829"/>
                        <a:pt x="7439" y="20829"/>
                        <a:pt x="4331" y="17515"/>
                      </a:cubicBezTo>
                      <a:cubicBezTo>
                        <a:pt x="602" y="13416"/>
                        <a:pt x="-719" y="7599"/>
                        <a:pt x="369" y="4285"/>
                      </a:cubicBezTo>
                      <a:cubicBezTo>
                        <a:pt x="1534" y="947"/>
                        <a:pt x="11402" y="64"/>
                        <a:pt x="11402" y="64"/>
                      </a:cubicBezTo>
                      <a:cubicBezTo>
                        <a:pt x="16219" y="-771"/>
                        <a:pt x="19016" y="6838"/>
                        <a:pt x="19949" y="8654"/>
                      </a:cubicBezTo>
                    </a:path>
                  </a:pathLst>
                </a:custGeom>
                <a:solidFill>
                  <a:srgbClr val="012A7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70" name="Shape"/>
                <p:cNvSpPr/>
                <p:nvPr/>
              </p:nvSpPr>
              <p:spPr>
                <a:xfrm>
                  <a:off x="2460192" y="928001"/>
                  <a:ext cx="342723" cy="2078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137" h="17493" extrusionOk="0">
                      <a:moveTo>
                        <a:pt x="1691" y="14130"/>
                      </a:moveTo>
                      <a:cubicBezTo>
                        <a:pt x="2811" y="20199"/>
                        <a:pt x="15236" y="16702"/>
                        <a:pt x="18090" y="14130"/>
                      </a:cubicBezTo>
                      <a:cubicBezTo>
                        <a:pt x="20040" y="12382"/>
                        <a:pt x="20546" y="8165"/>
                        <a:pt x="19824" y="759"/>
                      </a:cubicBezTo>
                      <a:cubicBezTo>
                        <a:pt x="19643" y="-1401"/>
                        <a:pt x="15742" y="1633"/>
                        <a:pt x="13214" y="2662"/>
                      </a:cubicBezTo>
                      <a:cubicBezTo>
                        <a:pt x="7904" y="4513"/>
                        <a:pt x="860" y="3073"/>
                        <a:pt x="860" y="3073"/>
                      </a:cubicBezTo>
                      <a:cubicBezTo>
                        <a:pt x="-1054" y="2765"/>
                        <a:pt x="680" y="8010"/>
                        <a:pt x="1691" y="14130"/>
                      </a:cubicBezTo>
                    </a:path>
                  </a:pathLst>
                </a:custGeom>
                <a:solidFill>
                  <a:srgbClr val="0F3896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71" name="Shape"/>
                <p:cNvSpPr/>
                <p:nvPr/>
              </p:nvSpPr>
              <p:spPr>
                <a:xfrm>
                  <a:off x="2458841" y="979964"/>
                  <a:ext cx="101306" cy="137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7278" h="16451" extrusionOk="0">
                      <a:moveTo>
                        <a:pt x="192" y="6310"/>
                      </a:moveTo>
                      <a:cubicBezTo>
                        <a:pt x="-1905" y="15861"/>
                        <a:pt x="13823" y="18579"/>
                        <a:pt x="16130" y="14832"/>
                      </a:cubicBezTo>
                      <a:cubicBezTo>
                        <a:pt x="19695" y="9616"/>
                        <a:pt x="13823" y="1975"/>
                        <a:pt x="13823" y="1975"/>
                      </a:cubicBezTo>
                      <a:cubicBezTo>
                        <a:pt x="7008" y="285"/>
                        <a:pt x="2499" y="-3021"/>
                        <a:pt x="192" y="6310"/>
                      </a:cubicBezTo>
                    </a:path>
                  </a:pathLst>
                </a:custGeom>
                <a:solidFill>
                  <a:srgbClr val="D6FFFF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72" name="Shape"/>
                <p:cNvSpPr/>
                <p:nvPr/>
              </p:nvSpPr>
              <p:spPr>
                <a:xfrm>
                  <a:off x="2064919" y="637885"/>
                  <a:ext cx="347923" cy="4244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88" h="21600" extrusionOk="0">
                      <a:moveTo>
                        <a:pt x="7" y="2469"/>
                      </a:moveTo>
                      <a:lnTo>
                        <a:pt x="1402" y="19131"/>
                      </a:lnTo>
                      <a:cubicBezTo>
                        <a:pt x="1515" y="20443"/>
                        <a:pt x="2985" y="21600"/>
                        <a:pt x="4606" y="21600"/>
                      </a:cubicBezTo>
                      <a:lnTo>
                        <a:pt x="18629" y="21600"/>
                      </a:lnTo>
                      <a:cubicBezTo>
                        <a:pt x="20212" y="21600"/>
                        <a:pt x="21494" y="20443"/>
                        <a:pt x="21381" y="19131"/>
                      </a:cubicBezTo>
                      <a:lnTo>
                        <a:pt x="20024" y="2469"/>
                      </a:lnTo>
                      <a:cubicBezTo>
                        <a:pt x="19911" y="1125"/>
                        <a:pt x="18403" y="0"/>
                        <a:pt x="16820" y="0"/>
                      </a:cubicBezTo>
                      <a:lnTo>
                        <a:pt x="2797" y="0"/>
                      </a:lnTo>
                      <a:cubicBezTo>
                        <a:pt x="1176" y="0"/>
                        <a:pt x="-106" y="1125"/>
                        <a:pt x="7" y="2469"/>
                      </a:cubicBezTo>
                    </a:path>
                  </a:pathLst>
                </a:custGeom>
                <a:solidFill>
                  <a:srgbClr val="446E7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73" name="Shape"/>
                <p:cNvSpPr/>
                <p:nvPr/>
              </p:nvSpPr>
              <p:spPr>
                <a:xfrm>
                  <a:off x="2075736" y="648715"/>
                  <a:ext cx="326836" cy="4001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1" h="21600" extrusionOk="0">
                      <a:moveTo>
                        <a:pt x="8" y="2551"/>
                      </a:moveTo>
                      <a:lnTo>
                        <a:pt x="1371" y="19082"/>
                      </a:lnTo>
                      <a:cubicBezTo>
                        <a:pt x="1491" y="20507"/>
                        <a:pt x="2974" y="21600"/>
                        <a:pt x="4537" y="21600"/>
                      </a:cubicBezTo>
                      <a:lnTo>
                        <a:pt x="18563" y="21600"/>
                      </a:lnTo>
                      <a:cubicBezTo>
                        <a:pt x="20246" y="21600"/>
                        <a:pt x="21488" y="20507"/>
                        <a:pt x="21408" y="19082"/>
                      </a:cubicBezTo>
                      <a:lnTo>
                        <a:pt x="20045" y="2551"/>
                      </a:lnTo>
                      <a:cubicBezTo>
                        <a:pt x="19925" y="1126"/>
                        <a:pt x="18442" y="0"/>
                        <a:pt x="16879" y="0"/>
                      </a:cubicBezTo>
                      <a:lnTo>
                        <a:pt x="2853" y="0"/>
                      </a:lnTo>
                      <a:cubicBezTo>
                        <a:pt x="1130" y="0"/>
                        <a:pt x="-112" y="1126"/>
                        <a:pt x="8" y="2551"/>
                      </a:cubicBezTo>
                    </a:path>
                  </a:pathLst>
                </a:custGeom>
                <a:solidFill>
                  <a:srgbClr val="A8D3D4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74" name="Shape"/>
                <p:cNvSpPr/>
                <p:nvPr/>
              </p:nvSpPr>
              <p:spPr>
                <a:xfrm>
                  <a:off x="2075649" y="654130"/>
                  <a:ext cx="326923" cy="3974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17" h="21600" extrusionOk="0">
                      <a:moveTo>
                        <a:pt x="1696" y="0"/>
                      </a:moveTo>
                      <a:cubicBezTo>
                        <a:pt x="574" y="368"/>
                        <a:pt x="-107" y="1237"/>
                        <a:pt x="13" y="2374"/>
                      </a:cubicBezTo>
                      <a:lnTo>
                        <a:pt x="1376" y="19059"/>
                      </a:lnTo>
                      <a:cubicBezTo>
                        <a:pt x="1496" y="20497"/>
                        <a:pt x="2979" y="21600"/>
                        <a:pt x="4542" y="21600"/>
                      </a:cubicBezTo>
                      <a:lnTo>
                        <a:pt x="18568" y="21600"/>
                      </a:lnTo>
                      <a:cubicBezTo>
                        <a:pt x="20251" y="21600"/>
                        <a:pt x="21493" y="20497"/>
                        <a:pt x="21413" y="19059"/>
                      </a:cubicBezTo>
                      <a:lnTo>
                        <a:pt x="20812" y="11703"/>
                      </a:lnTo>
                      <a:cubicBezTo>
                        <a:pt x="20491" y="11703"/>
                        <a:pt x="20130" y="11703"/>
                        <a:pt x="19690" y="11703"/>
                      </a:cubicBezTo>
                      <a:cubicBezTo>
                        <a:pt x="10553" y="11803"/>
                        <a:pt x="3059" y="6721"/>
                        <a:pt x="1696" y="0"/>
                      </a:cubicBezTo>
                    </a:path>
                  </a:pathLst>
                </a:custGeom>
                <a:solidFill>
                  <a:srgbClr val="93BEC0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75" name="Shape"/>
                <p:cNvSpPr/>
                <p:nvPr/>
              </p:nvSpPr>
              <p:spPr>
                <a:xfrm>
                  <a:off x="2204247" y="814280"/>
                  <a:ext cx="58465" cy="743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18" h="19928" extrusionOk="0">
                      <a:moveTo>
                        <a:pt x="238" y="11296"/>
                      </a:moveTo>
                      <a:cubicBezTo>
                        <a:pt x="1267" y="16945"/>
                        <a:pt x="6615" y="20767"/>
                        <a:pt x="11758" y="19770"/>
                      </a:cubicBezTo>
                      <a:cubicBezTo>
                        <a:pt x="17107" y="19272"/>
                        <a:pt x="20604" y="13955"/>
                        <a:pt x="19370" y="8472"/>
                      </a:cubicBezTo>
                      <a:cubicBezTo>
                        <a:pt x="18135" y="2822"/>
                        <a:pt x="13198" y="-833"/>
                        <a:pt x="7850" y="164"/>
                      </a:cubicBezTo>
                      <a:cubicBezTo>
                        <a:pt x="2707" y="995"/>
                        <a:pt x="-996" y="5647"/>
                        <a:pt x="238" y="11296"/>
                      </a:cubicBezTo>
                    </a:path>
                  </a:pathLst>
                </a:custGeom>
                <a:solidFill>
                  <a:srgbClr val="446E7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76" name="Shape"/>
                <p:cNvSpPr/>
                <p:nvPr/>
              </p:nvSpPr>
              <p:spPr>
                <a:xfrm>
                  <a:off x="2015502" y="825606"/>
                  <a:ext cx="167610" cy="2060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893" h="19861" extrusionOk="0">
                      <a:moveTo>
                        <a:pt x="8412" y="2578"/>
                      </a:moveTo>
                      <a:cubicBezTo>
                        <a:pt x="10148" y="4697"/>
                        <a:pt x="12718" y="-1130"/>
                        <a:pt x="16607" y="4873"/>
                      </a:cubicBezTo>
                      <a:cubicBezTo>
                        <a:pt x="20566" y="10818"/>
                        <a:pt x="19733" y="19175"/>
                        <a:pt x="11329" y="19823"/>
                      </a:cubicBezTo>
                      <a:cubicBezTo>
                        <a:pt x="2925" y="20470"/>
                        <a:pt x="1119" y="12878"/>
                        <a:pt x="147" y="8875"/>
                      </a:cubicBezTo>
                      <a:cubicBezTo>
                        <a:pt x="-1034" y="4697"/>
                        <a:pt x="5286" y="577"/>
                        <a:pt x="5286" y="577"/>
                      </a:cubicBezTo>
                      <a:cubicBezTo>
                        <a:pt x="7787" y="-777"/>
                        <a:pt x="6606" y="400"/>
                        <a:pt x="8412" y="2578"/>
                      </a:cubicBezTo>
                    </a:path>
                  </a:pathLst>
                </a:custGeom>
                <a:solidFill>
                  <a:srgbClr val="446E7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77" name="Shape"/>
                <p:cNvSpPr/>
                <p:nvPr/>
              </p:nvSpPr>
              <p:spPr>
                <a:xfrm>
                  <a:off x="2004573" y="827001"/>
                  <a:ext cx="167429" cy="1992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610" h="19929" extrusionOk="0">
                      <a:moveTo>
                        <a:pt x="8288" y="4344"/>
                      </a:moveTo>
                      <a:cubicBezTo>
                        <a:pt x="9997" y="6608"/>
                        <a:pt x="12731" y="183"/>
                        <a:pt x="16559" y="6241"/>
                      </a:cubicBezTo>
                      <a:cubicBezTo>
                        <a:pt x="20592" y="12482"/>
                        <a:pt x="18746" y="19213"/>
                        <a:pt x="10407" y="19886"/>
                      </a:cubicBezTo>
                      <a:cubicBezTo>
                        <a:pt x="2136" y="20559"/>
                        <a:pt x="1316" y="13339"/>
                        <a:pt x="154" y="9178"/>
                      </a:cubicBezTo>
                      <a:cubicBezTo>
                        <a:pt x="-1008" y="5017"/>
                        <a:pt x="4802" y="366"/>
                        <a:pt x="4802" y="366"/>
                      </a:cubicBezTo>
                      <a:cubicBezTo>
                        <a:pt x="7673" y="-1041"/>
                        <a:pt x="6511" y="1896"/>
                        <a:pt x="8288" y="4344"/>
                      </a:cubicBezTo>
                    </a:path>
                  </a:pathLst>
                </a:custGeom>
                <a:solidFill>
                  <a:srgbClr val="BEB88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78" name="Shape"/>
                <p:cNvSpPr/>
                <p:nvPr/>
              </p:nvSpPr>
              <p:spPr>
                <a:xfrm>
                  <a:off x="2055989" y="888546"/>
                  <a:ext cx="118302" cy="1261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5529" h="18038" extrusionOk="0">
                      <a:moveTo>
                        <a:pt x="11837" y="17515"/>
                      </a:moveTo>
                      <a:cubicBezTo>
                        <a:pt x="3616" y="20215"/>
                        <a:pt x="2085" y="11854"/>
                        <a:pt x="231" y="6454"/>
                      </a:cubicBezTo>
                      <a:cubicBezTo>
                        <a:pt x="-1542" y="792"/>
                        <a:pt x="7485" y="96"/>
                        <a:pt x="7485" y="96"/>
                      </a:cubicBezTo>
                      <a:cubicBezTo>
                        <a:pt x="12724" y="-1385"/>
                        <a:pt x="20058" y="14815"/>
                        <a:pt x="11837" y="17515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79" name="Shape"/>
                <p:cNvSpPr/>
                <p:nvPr/>
              </p:nvSpPr>
              <p:spPr>
                <a:xfrm>
                  <a:off x="2272224" y="899294"/>
                  <a:ext cx="216870" cy="1802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72" h="20316" extrusionOk="0">
                      <a:moveTo>
                        <a:pt x="38" y="11340"/>
                      </a:moveTo>
                      <a:cubicBezTo>
                        <a:pt x="366" y="15066"/>
                        <a:pt x="6638" y="20518"/>
                        <a:pt x="9420" y="20311"/>
                      </a:cubicBezTo>
                      <a:cubicBezTo>
                        <a:pt x="12202" y="20104"/>
                        <a:pt x="13129" y="18172"/>
                        <a:pt x="14984" y="17965"/>
                      </a:cubicBezTo>
                      <a:cubicBezTo>
                        <a:pt x="16838" y="17758"/>
                        <a:pt x="21311" y="10995"/>
                        <a:pt x="18202" y="10029"/>
                      </a:cubicBezTo>
                      <a:cubicBezTo>
                        <a:pt x="15147" y="9062"/>
                        <a:pt x="14384" y="1609"/>
                        <a:pt x="11875" y="298"/>
                      </a:cubicBezTo>
                      <a:cubicBezTo>
                        <a:pt x="9256" y="-1082"/>
                        <a:pt x="2656" y="2783"/>
                        <a:pt x="2656" y="2783"/>
                      </a:cubicBezTo>
                      <a:cubicBezTo>
                        <a:pt x="1566" y="3542"/>
                        <a:pt x="-289" y="7889"/>
                        <a:pt x="38" y="11340"/>
                      </a:cubicBezTo>
                    </a:path>
                  </a:pathLst>
                </a:custGeom>
                <a:solidFill>
                  <a:srgbClr val="446E71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80" name="Shape"/>
                <p:cNvSpPr/>
                <p:nvPr/>
              </p:nvSpPr>
              <p:spPr>
                <a:xfrm>
                  <a:off x="2291177" y="905725"/>
                  <a:ext cx="224012" cy="190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906" h="20617" extrusionOk="0">
                      <a:moveTo>
                        <a:pt x="38" y="10308"/>
                      </a:moveTo>
                      <a:cubicBezTo>
                        <a:pt x="366" y="13875"/>
                        <a:pt x="6802" y="18565"/>
                        <a:pt x="9584" y="18367"/>
                      </a:cubicBezTo>
                      <a:cubicBezTo>
                        <a:pt x="12366" y="18169"/>
                        <a:pt x="15911" y="20745"/>
                        <a:pt x="17711" y="20613"/>
                      </a:cubicBezTo>
                      <a:cubicBezTo>
                        <a:pt x="19566" y="20415"/>
                        <a:pt x="21311" y="9780"/>
                        <a:pt x="18202" y="8855"/>
                      </a:cubicBezTo>
                      <a:cubicBezTo>
                        <a:pt x="15147" y="7930"/>
                        <a:pt x="16020" y="1391"/>
                        <a:pt x="13402" y="268"/>
                      </a:cubicBezTo>
                      <a:cubicBezTo>
                        <a:pt x="10947" y="-855"/>
                        <a:pt x="2656" y="1919"/>
                        <a:pt x="2656" y="1919"/>
                      </a:cubicBezTo>
                      <a:cubicBezTo>
                        <a:pt x="1566" y="2844"/>
                        <a:pt x="-289" y="7006"/>
                        <a:pt x="38" y="10308"/>
                      </a:cubicBezTo>
                    </a:path>
                  </a:pathLst>
                </a:custGeom>
                <a:solidFill>
                  <a:srgbClr val="BEB88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  <p:sp>
              <p:nvSpPr>
                <p:cNvPr id="981" name="Shape"/>
                <p:cNvSpPr/>
                <p:nvPr/>
              </p:nvSpPr>
              <p:spPr>
                <a:xfrm>
                  <a:off x="2302297" y="915654"/>
                  <a:ext cx="136571" cy="1231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891" h="19353" extrusionOk="0">
                      <a:moveTo>
                        <a:pt x="19849" y="1611"/>
                      </a:moveTo>
                      <a:cubicBezTo>
                        <a:pt x="20295" y="4323"/>
                        <a:pt x="17082" y="17787"/>
                        <a:pt x="14047" y="19143"/>
                      </a:cubicBezTo>
                      <a:cubicBezTo>
                        <a:pt x="11012" y="20499"/>
                        <a:pt x="3247" y="14978"/>
                        <a:pt x="926" y="12266"/>
                      </a:cubicBezTo>
                      <a:cubicBezTo>
                        <a:pt x="-1305" y="9263"/>
                        <a:pt x="1194" y="5776"/>
                        <a:pt x="1194" y="5776"/>
                      </a:cubicBezTo>
                      <a:cubicBezTo>
                        <a:pt x="3426" y="-810"/>
                        <a:pt x="19045" y="-1101"/>
                        <a:pt x="19849" y="1611"/>
                      </a:cubicBezTo>
                    </a:path>
                  </a:pathLst>
                </a:custGeom>
                <a:solidFill>
                  <a:srgbClr val="D4DBB8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1120" tIns="31120" rIns="31120" bIns="31120" numCol="1" anchor="ctr">
                  <a:noAutofit/>
                </a:bodyPr>
                <a:lstStyle/>
                <a:p>
                  <a:pPr defTabSz="414923">
                    <a:lnSpc>
                      <a:spcPct val="93000"/>
                    </a:lnSpc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406"/>
                </a:p>
              </p:txBody>
            </p:sp>
          </p:grpSp>
          <p:sp>
            <p:nvSpPr>
              <p:cNvPr id="2" name="TextBox 1"/>
              <p:cNvSpPr txBox="1"/>
              <p:nvPr/>
            </p:nvSpPr>
            <p:spPr>
              <a:xfrm>
                <a:off x="1270610" y="1392272"/>
                <a:ext cx="46998" cy="60958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14288" tIns="14288" rIns="14288" bIns="14288" numCol="1" spcCol="38100" rtlCol="0" anchor="ctr">
                <a:spAutoFit/>
              </a:bodyPr>
              <a:lstStyle/>
              <a:p>
                <a:pPr algn="ctr" defTabSz="412735" hangingPunct="0"/>
                <a:endParaRPr lang="en-US" sz="2250" dirty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125" name="object 31">
                <a:extLst>
                  <a:ext uri="{FF2B5EF4-FFF2-40B4-BE49-F238E27FC236}">
                    <a16:creationId xmlns:a16="http://schemas.microsoft.com/office/drawing/2014/main" id="{70D7E12D-3421-43C1-8F9C-B59A14DEAE8E}"/>
                  </a:ext>
                </a:extLst>
              </p:cNvPr>
              <p:cNvSpPr txBox="1"/>
              <p:nvPr/>
            </p:nvSpPr>
            <p:spPr>
              <a:xfrm>
                <a:off x="4339625" y="8536339"/>
                <a:ext cx="4376996" cy="1151608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indent="12700" defTabSz="914400">
                  <a:defRPr sz="2400" spc="37">
                    <a:solidFill>
                      <a:srgbClr val="6F757C"/>
                    </a:solidFill>
                    <a:latin typeface="Gill Sans MT"/>
                    <a:ea typeface="Gill Sans MT"/>
                    <a:cs typeface="Gill Sans MT"/>
                    <a:sym typeface="Gill Sans MT"/>
                  </a:defRPr>
                </a:lvl1pPr>
              </a:lstStyle>
              <a:p>
                <a:pPr algn="ctr"/>
                <a:r>
                  <a:rPr lang="de-DE" sz="2000" b="1" dirty="0">
                    <a:solidFill>
                      <a:schemeClr val="bg1"/>
                    </a:solidFill>
                    <a:latin typeface="+mn-lt"/>
                  </a:rPr>
                  <a:t>Inefficient meetings cost up to $283 Billion in the U.S.A.</a:t>
                </a:r>
              </a:p>
            </p:txBody>
          </p:sp>
        </p:grpSp>
        <p:sp>
          <p:nvSpPr>
            <p:cNvPr id="145" name="Freeform 44">
              <a:extLst>
                <a:ext uri="{FF2B5EF4-FFF2-40B4-BE49-F238E27FC236}">
                  <a16:creationId xmlns:a16="http://schemas.microsoft.com/office/drawing/2014/main" id="{125DDF4E-59B4-4B9F-A655-834EBBC537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0085" y="2287815"/>
              <a:ext cx="396882" cy="407449"/>
            </a:xfrm>
            <a:custGeom>
              <a:avLst/>
              <a:gdLst>
                <a:gd name="T0" fmla="*/ 2147483646 w 59"/>
                <a:gd name="T1" fmla="*/ 2147483646 h 60"/>
                <a:gd name="T2" fmla="*/ 2147483646 w 59"/>
                <a:gd name="T3" fmla="*/ 2147483646 h 60"/>
                <a:gd name="T4" fmla="*/ 2147483646 w 59"/>
                <a:gd name="T5" fmla="*/ 2147483646 h 60"/>
                <a:gd name="T6" fmla="*/ 2147483646 w 59"/>
                <a:gd name="T7" fmla="*/ 2147483646 h 60"/>
                <a:gd name="T8" fmla="*/ 2147483646 w 59"/>
                <a:gd name="T9" fmla="*/ 2147483646 h 60"/>
                <a:gd name="T10" fmla="*/ 2147483646 w 59"/>
                <a:gd name="T11" fmla="*/ 2147483646 h 60"/>
                <a:gd name="T12" fmla="*/ 2147483646 w 59"/>
                <a:gd name="T13" fmla="*/ 2147483646 h 60"/>
                <a:gd name="T14" fmla="*/ 2147483646 w 59"/>
                <a:gd name="T15" fmla="*/ 2147483646 h 60"/>
                <a:gd name="T16" fmla="*/ 2147483646 w 59"/>
                <a:gd name="T17" fmla="*/ 2147483646 h 60"/>
                <a:gd name="T18" fmla="*/ 2147483646 w 59"/>
                <a:gd name="T19" fmla="*/ 2147483646 h 60"/>
                <a:gd name="T20" fmla="*/ 2147483646 w 59"/>
                <a:gd name="T21" fmla="*/ 2147483646 h 60"/>
                <a:gd name="T22" fmla="*/ 2147483646 w 59"/>
                <a:gd name="T23" fmla="*/ 2147483646 h 60"/>
                <a:gd name="T24" fmla="*/ 2147483646 w 59"/>
                <a:gd name="T25" fmla="*/ 2147483646 h 60"/>
                <a:gd name="T26" fmla="*/ 2147483646 w 59"/>
                <a:gd name="T27" fmla="*/ 2147483646 h 60"/>
                <a:gd name="T28" fmla="*/ 2147483646 w 59"/>
                <a:gd name="T29" fmla="*/ 2147483646 h 60"/>
                <a:gd name="T30" fmla="*/ 2147483646 w 59"/>
                <a:gd name="T31" fmla="*/ 2147483646 h 60"/>
                <a:gd name="T32" fmla="*/ 2147483646 w 59"/>
                <a:gd name="T33" fmla="*/ 2147483646 h 60"/>
                <a:gd name="T34" fmla="*/ 2147483646 w 59"/>
                <a:gd name="T35" fmla="*/ 2147483646 h 60"/>
                <a:gd name="T36" fmla="*/ 2147483646 w 59"/>
                <a:gd name="T37" fmla="*/ 2147483646 h 60"/>
                <a:gd name="T38" fmla="*/ 2147483646 w 59"/>
                <a:gd name="T39" fmla="*/ 2147483646 h 60"/>
                <a:gd name="T40" fmla="*/ 2147483646 w 59"/>
                <a:gd name="T41" fmla="*/ 2147483646 h 60"/>
                <a:gd name="T42" fmla="*/ 2147483646 w 59"/>
                <a:gd name="T43" fmla="*/ 2147483646 h 60"/>
                <a:gd name="T44" fmla="*/ 2147483646 w 59"/>
                <a:gd name="T45" fmla="*/ 2147483646 h 60"/>
                <a:gd name="T46" fmla="*/ 2147483646 w 59"/>
                <a:gd name="T47" fmla="*/ 2147483646 h 60"/>
                <a:gd name="T48" fmla="*/ 2147483646 w 59"/>
                <a:gd name="T49" fmla="*/ 2147483646 h 60"/>
                <a:gd name="T50" fmla="*/ 2147483646 w 59"/>
                <a:gd name="T51" fmla="*/ 2147483646 h 60"/>
                <a:gd name="T52" fmla="*/ 2147483646 w 59"/>
                <a:gd name="T53" fmla="*/ 2147483646 h 60"/>
                <a:gd name="T54" fmla="*/ 2147483646 w 59"/>
                <a:gd name="T55" fmla="*/ 2147483646 h 60"/>
                <a:gd name="T56" fmla="*/ 2147483646 w 59"/>
                <a:gd name="T57" fmla="*/ 2147483646 h 60"/>
                <a:gd name="T58" fmla="*/ 2147483646 w 59"/>
                <a:gd name="T59" fmla="*/ 2147483646 h 60"/>
                <a:gd name="T60" fmla="*/ 2147483646 w 59"/>
                <a:gd name="T61" fmla="*/ 2147483646 h 60"/>
                <a:gd name="T62" fmla="*/ 2147483646 w 59"/>
                <a:gd name="T63" fmla="*/ 0 h 60"/>
                <a:gd name="T64" fmla="*/ 2147483646 w 59"/>
                <a:gd name="T65" fmla="*/ 2147483646 h 60"/>
                <a:gd name="T66" fmla="*/ 2147483646 w 59"/>
                <a:gd name="T67" fmla="*/ 2147483646 h 60"/>
                <a:gd name="T68" fmla="*/ 2147483646 w 59"/>
                <a:gd name="T69" fmla="*/ 2147483646 h 60"/>
                <a:gd name="T70" fmla="*/ 2147483646 w 59"/>
                <a:gd name="T71" fmla="*/ 2147483646 h 60"/>
                <a:gd name="T72" fmla="*/ 2147483646 w 59"/>
                <a:gd name="T73" fmla="*/ 2147483646 h 60"/>
                <a:gd name="T74" fmla="*/ 2147483646 w 59"/>
                <a:gd name="T75" fmla="*/ 2147483646 h 60"/>
                <a:gd name="T76" fmla="*/ 2147483646 w 59"/>
                <a:gd name="T77" fmla="*/ 2147483646 h 60"/>
                <a:gd name="T78" fmla="*/ 2147483646 w 59"/>
                <a:gd name="T79" fmla="*/ 2147483646 h 6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9" h="60">
                  <a:moveTo>
                    <a:pt x="12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9"/>
                    <a:pt x="0" y="38"/>
                    <a:pt x="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9"/>
                    <a:pt x="13" y="39"/>
                  </a:cubicBezTo>
                  <a:cubicBezTo>
                    <a:pt x="13" y="40"/>
                    <a:pt x="13" y="40"/>
                    <a:pt x="12" y="40"/>
                  </a:cubicBezTo>
                  <a:close/>
                  <a:moveTo>
                    <a:pt x="28" y="1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7" y="8"/>
                    <a:pt x="16" y="8"/>
                  </a:cubicBezTo>
                  <a:cubicBezTo>
                    <a:pt x="15" y="8"/>
                    <a:pt x="14" y="8"/>
                    <a:pt x="13" y="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7" y="15"/>
                    <a:pt x="7" y="16"/>
                  </a:cubicBezTo>
                  <a:cubicBezTo>
                    <a:pt x="7" y="17"/>
                    <a:pt x="8" y="18"/>
                    <a:pt x="8" y="1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6" y="36"/>
                    <a:pt x="15" y="36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2"/>
                    <a:pt x="0" y="19"/>
                    <a:pt x="0" y="16"/>
                  </a:cubicBezTo>
                  <a:cubicBezTo>
                    <a:pt x="0" y="14"/>
                    <a:pt x="1" y="11"/>
                    <a:pt x="3" y="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2"/>
                    <a:pt x="13" y="1"/>
                    <a:pt x="16" y="1"/>
                  </a:cubicBezTo>
                  <a:cubicBezTo>
                    <a:pt x="19" y="1"/>
                    <a:pt x="21" y="2"/>
                    <a:pt x="23" y="4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6" y="17"/>
                    <a:pt x="36" y="17"/>
                    <a:pt x="37" y="18"/>
                  </a:cubicBezTo>
                  <a:lnTo>
                    <a:pt x="28" y="19"/>
                  </a:lnTo>
                  <a:close/>
                  <a:moveTo>
                    <a:pt x="6" y="55"/>
                  </a:moveTo>
                  <a:cubicBezTo>
                    <a:pt x="6" y="55"/>
                    <a:pt x="6" y="55"/>
                    <a:pt x="5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4" y="54"/>
                    <a:pt x="4" y="54"/>
                    <a:pt x="5" y="53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5" y="44"/>
                    <a:pt x="15" y="44"/>
                  </a:cubicBezTo>
                  <a:cubicBezTo>
                    <a:pt x="16" y="45"/>
                    <a:pt x="16" y="45"/>
                    <a:pt x="15" y="46"/>
                  </a:cubicBezTo>
                  <a:lnTo>
                    <a:pt x="6" y="55"/>
                  </a:lnTo>
                  <a:close/>
                  <a:moveTo>
                    <a:pt x="21" y="59"/>
                  </a:moveTo>
                  <a:cubicBezTo>
                    <a:pt x="21" y="59"/>
                    <a:pt x="21" y="60"/>
                    <a:pt x="20" y="60"/>
                  </a:cubicBezTo>
                  <a:cubicBezTo>
                    <a:pt x="20" y="60"/>
                    <a:pt x="19" y="59"/>
                    <a:pt x="19" y="59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20" y="46"/>
                    <a:pt x="20" y="46"/>
                  </a:cubicBezTo>
                  <a:cubicBezTo>
                    <a:pt x="21" y="46"/>
                    <a:pt x="21" y="47"/>
                    <a:pt x="21" y="47"/>
                  </a:cubicBezTo>
                  <a:lnTo>
                    <a:pt x="21" y="59"/>
                  </a:lnTo>
                  <a:close/>
                  <a:moveTo>
                    <a:pt x="56" y="51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48" y="58"/>
                    <a:pt x="46" y="59"/>
                    <a:pt x="43" y="59"/>
                  </a:cubicBezTo>
                  <a:cubicBezTo>
                    <a:pt x="40" y="59"/>
                    <a:pt x="38" y="58"/>
                    <a:pt x="36" y="56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3" y="43"/>
                    <a:pt x="2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2" y="53"/>
                    <a:pt x="44" y="53"/>
                    <a:pt x="45" y="5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2" y="45"/>
                    <a:pt x="52" y="44"/>
                  </a:cubicBezTo>
                  <a:cubicBezTo>
                    <a:pt x="52" y="43"/>
                    <a:pt x="51" y="42"/>
                    <a:pt x="51" y="41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3" y="24"/>
                    <a:pt x="44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8" y="38"/>
                    <a:pt x="59" y="41"/>
                    <a:pt x="59" y="44"/>
                  </a:cubicBezTo>
                  <a:cubicBezTo>
                    <a:pt x="59" y="47"/>
                    <a:pt x="58" y="49"/>
                    <a:pt x="56" y="51"/>
                  </a:cubicBezTo>
                  <a:close/>
                  <a:moveTo>
                    <a:pt x="40" y="13"/>
                  </a:moveTo>
                  <a:cubicBezTo>
                    <a:pt x="40" y="14"/>
                    <a:pt x="39" y="14"/>
                    <a:pt x="39" y="14"/>
                  </a:cubicBezTo>
                  <a:cubicBezTo>
                    <a:pt x="38" y="14"/>
                    <a:pt x="37" y="14"/>
                    <a:pt x="37" y="13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8" y="0"/>
                    <a:pt x="39" y="0"/>
                  </a:cubicBezTo>
                  <a:cubicBezTo>
                    <a:pt x="39" y="0"/>
                    <a:pt x="40" y="1"/>
                    <a:pt x="40" y="1"/>
                  </a:cubicBezTo>
                  <a:lnTo>
                    <a:pt x="40" y="13"/>
                  </a:lnTo>
                  <a:close/>
                  <a:moveTo>
                    <a:pt x="45" y="16"/>
                  </a:moveTo>
                  <a:cubicBezTo>
                    <a:pt x="45" y="16"/>
                    <a:pt x="45" y="16"/>
                    <a:pt x="44" y="16"/>
                  </a:cubicBezTo>
                  <a:cubicBezTo>
                    <a:pt x="44" y="16"/>
                    <a:pt x="44" y="16"/>
                    <a:pt x="43" y="16"/>
                  </a:cubicBezTo>
                  <a:cubicBezTo>
                    <a:pt x="43" y="16"/>
                    <a:pt x="43" y="15"/>
                    <a:pt x="43" y="14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4" y="5"/>
                    <a:pt x="54" y="5"/>
                  </a:cubicBezTo>
                  <a:cubicBezTo>
                    <a:pt x="55" y="6"/>
                    <a:pt x="55" y="6"/>
                    <a:pt x="54" y="7"/>
                  </a:cubicBezTo>
                  <a:lnTo>
                    <a:pt x="45" y="16"/>
                  </a:lnTo>
                  <a:close/>
                  <a:moveTo>
                    <a:pt x="58" y="22"/>
                  </a:move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5" y="22"/>
                    <a:pt x="45" y="21"/>
                  </a:cubicBezTo>
                  <a:cubicBezTo>
                    <a:pt x="45" y="20"/>
                    <a:pt x="46" y="20"/>
                    <a:pt x="47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9" y="20"/>
                    <a:pt x="59" y="20"/>
                    <a:pt x="59" y="21"/>
                  </a:cubicBezTo>
                  <a:cubicBezTo>
                    <a:pt x="59" y="22"/>
                    <a:pt x="59" y="22"/>
                    <a:pt x="58" y="22"/>
                  </a:cubicBezTo>
                  <a:close/>
                </a:path>
              </a:pathLst>
            </a:custGeom>
            <a:solidFill>
              <a:srgbClr val="AAB1CE"/>
            </a:solidFill>
            <a:ln>
              <a:noFill/>
            </a:ln>
          </p:spPr>
          <p:txBody>
            <a:bodyPr lIns="243797" tIns="121899" rIns="243797" bIns="121899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480EF4-FA92-4721-A74D-6613B14E9D73}"/>
                </a:ext>
              </a:extLst>
            </p:cNvPr>
            <p:cNvGrpSpPr/>
            <p:nvPr/>
          </p:nvGrpSpPr>
          <p:grpSpPr>
            <a:xfrm>
              <a:off x="5849507" y="5190183"/>
              <a:ext cx="423871" cy="273391"/>
              <a:chOff x="7098316" y="5378255"/>
              <a:chExt cx="622300" cy="419100"/>
            </a:xfrm>
          </p:grpSpPr>
          <p:sp>
            <p:nvSpPr>
              <p:cNvPr id="146" name="Freeform 124">
                <a:extLst>
                  <a:ext uri="{FF2B5EF4-FFF2-40B4-BE49-F238E27FC236}">
                    <a16:creationId xmlns:a16="http://schemas.microsoft.com/office/drawing/2014/main" id="{1D00FA15-E009-4243-B0F8-43FEE6DA7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8316" y="5378255"/>
                <a:ext cx="622300" cy="419100"/>
              </a:xfrm>
              <a:custGeom>
                <a:avLst/>
                <a:gdLst>
                  <a:gd name="T0" fmla="*/ 2147483646 w 68"/>
                  <a:gd name="T1" fmla="*/ 2147483646 h 46"/>
                  <a:gd name="T2" fmla="*/ 2147483646 w 68"/>
                  <a:gd name="T3" fmla="*/ 2147483646 h 46"/>
                  <a:gd name="T4" fmla="*/ 2147483646 w 68"/>
                  <a:gd name="T5" fmla="*/ 2147483646 h 46"/>
                  <a:gd name="T6" fmla="*/ 0 w 68"/>
                  <a:gd name="T7" fmla="*/ 2147483646 h 46"/>
                  <a:gd name="T8" fmla="*/ 0 w 68"/>
                  <a:gd name="T9" fmla="*/ 2147483646 h 46"/>
                  <a:gd name="T10" fmla="*/ 2147483646 w 68"/>
                  <a:gd name="T11" fmla="*/ 0 h 46"/>
                  <a:gd name="T12" fmla="*/ 2147483646 w 68"/>
                  <a:gd name="T13" fmla="*/ 0 h 46"/>
                  <a:gd name="T14" fmla="*/ 2147483646 w 68"/>
                  <a:gd name="T15" fmla="*/ 2147483646 h 46"/>
                  <a:gd name="T16" fmla="*/ 2147483646 w 68"/>
                  <a:gd name="T17" fmla="*/ 2147483646 h 46"/>
                  <a:gd name="T18" fmla="*/ 2147483646 w 68"/>
                  <a:gd name="T19" fmla="*/ 2147483646 h 46"/>
                  <a:gd name="T20" fmla="*/ 2147483646 w 68"/>
                  <a:gd name="T21" fmla="*/ 2147483646 h 46"/>
                  <a:gd name="T22" fmla="*/ 2147483646 w 68"/>
                  <a:gd name="T23" fmla="*/ 2147483646 h 46"/>
                  <a:gd name="T24" fmla="*/ 2147483646 w 68"/>
                  <a:gd name="T25" fmla="*/ 2147483646 h 46"/>
                  <a:gd name="T26" fmla="*/ 2147483646 w 68"/>
                  <a:gd name="T27" fmla="*/ 2147483646 h 46"/>
                  <a:gd name="T28" fmla="*/ 2147483646 w 68"/>
                  <a:gd name="T29" fmla="*/ 2147483646 h 46"/>
                  <a:gd name="T30" fmla="*/ 2147483646 w 68"/>
                  <a:gd name="T31" fmla="*/ 2147483646 h 46"/>
                  <a:gd name="T32" fmla="*/ 2147483646 w 68"/>
                  <a:gd name="T33" fmla="*/ 2147483646 h 46"/>
                  <a:gd name="T34" fmla="*/ 2147483646 w 68"/>
                  <a:gd name="T35" fmla="*/ 2147483646 h 46"/>
                  <a:gd name="T36" fmla="*/ 2147483646 w 68"/>
                  <a:gd name="T37" fmla="*/ 2147483646 h 46"/>
                  <a:gd name="T38" fmla="*/ 2147483646 w 68"/>
                  <a:gd name="T39" fmla="*/ 2147483646 h 46"/>
                  <a:gd name="T40" fmla="*/ 2147483646 w 68"/>
                  <a:gd name="T41" fmla="*/ 2147483646 h 46"/>
                  <a:gd name="T42" fmla="*/ 2147483646 w 68"/>
                  <a:gd name="T43" fmla="*/ 2147483646 h 46"/>
                  <a:gd name="T44" fmla="*/ 2147483646 w 68"/>
                  <a:gd name="T45" fmla="*/ 2147483646 h 46"/>
                  <a:gd name="T46" fmla="*/ 2147483646 w 68"/>
                  <a:gd name="T47" fmla="*/ 2147483646 h 46"/>
                  <a:gd name="T48" fmla="*/ 2147483646 w 68"/>
                  <a:gd name="T49" fmla="*/ 2147483646 h 46"/>
                  <a:gd name="T50" fmla="*/ 2147483646 w 68"/>
                  <a:gd name="T51" fmla="*/ 2147483646 h 46"/>
                  <a:gd name="T52" fmla="*/ 2147483646 w 68"/>
                  <a:gd name="T53" fmla="*/ 2147483646 h 46"/>
                  <a:gd name="T54" fmla="*/ 2147483646 w 68"/>
                  <a:gd name="T55" fmla="*/ 2147483646 h 46"/>
                  <a:gd name="T56" fmla="*/ 2147483646 w 68"/>
                  <a:gd name="T57" fmla="*/ 2147483646 h 46"/>
                  <a:gd name="T58" fmla="*/ 2147483646 w 68"/>
                  <a:gd name="T59" fmla="*/ 2147483646 h 46"/>
                  <a:gd name="T60" fmla="*/ 2147483646 w 68"/>
                  <a:gd name="T61" fmla="*/ 2147483646 h 46"/>
                  <a:gd name="T62" fmla="*/ 2147483646 w 68"/>
                  <a:gd name="T63" fmla="*/ 2147483646 h 46"/>
                  <a:gd name="T64" fmla="*/ 2147483646 w 68"/>
                  <a:gd name="T65" fmla="*/ 2147483646 h 46"/>
                  <a:gd name="T66" fmla="*/ 2147483646 w 68"/>
                  <a:gd name="T67" fmla="*/ 2147483646 h 46"/>
                  <a:gd name="T68" fmla="*/ 2147483646 w 68"/>
                  <a:gd name="T69" fmla="*/ 2147483646 h 46"/>
                  <a:gd name="T70" fmla="*/ 2147483646 w 68"/>
                  <a:gd name="T71" fmla="*/ 2147483646 h 4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68" h="46">
                    <a:moveTo>
                      <a:pt x="68" y="43"/>
                    </a:moveTo>
                    <a:cubicBezTo>
                      <a:pt x="68" y="45"/>
                      <a:pt x="67" y="46"/>
                      <a:pt x="66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6"/>
                      <a:pt x="0" y="45"/>
                      <a:pt x="0" y="4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1"/>
                      <a:pt x="68" y="2"/>
                    </a:cubicBezTo>
                    <a:lnTo>
                      <a:pt x="68" y="43"/>
                    </a:lnTo>
                    <a:close/>
                    <a:moveTo>
                      <a:pt x="64" y="14"/>
                    </a:moveTo>
                    <a:cubicBezTo>
                      <a:pt x="59" y="14"/>
                      <a:pt x="55" y="10"/>
                      <a:pt x="55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10"/>
                      <a:pt x="9" y="14"/>
                      <a:pt x="4" y="14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9" y="32"/>
                      <a:pt x="13" y="36"/>
                      <a:pt x="13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5" y="36"/>
                      <a:pt x="59" y="32"/>
                      <a:pt x="64" y="32"/>
                    </a:cubicBezTo>
                    <a:lnTo>
                      <a:pt x="64" y="14"/>
                    </a:lnTo>
                    <a:close/>
                    <a:moveTo>
                      <a:pt x="34" y="38"/>
                    </a:moveTo>
                    <a:cubicBezTo>
                      <a:pt x="27" y="38"/>
                      <a:pt x="23" y="29"/>
                      <a:pt x="23" y="23"/>
                    </a:cubicBezTo>
                    <a:cubicBezTo>
                      <a:pt x="23" y="16"/>
                      <a:pt x="27" y="8"/>
                      <a:pt x="34" y="8"/>
                    </a:cubicBezTo>
                    <a:cubicBezTo>
                      <a:pt x="42" y="8"/>
                      <a:pt x="45" y="16"/>
                      <a:pt x="45" y="23"/>
                    </a:cubicBezTo>
                    <a:cubicBezTo>
                      <a:pt x="45" y="29"/>
                      <a:pt x="42" y="38"/>
                      <a:pt x="34" y="38"/>
                    </a:cubicBezTo>
                    <a:close/>
                    <a:moveTo>
                      <a:pt x="41" y="32"/>
                    </a:moveTo>
                    <a:cubicBezTo>
                      <a:pt x="41" y="28"/>
                      <a:pt x="41" y="28"/>
                      <a:pt x="41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1" y="19"/>
                      <a:pt x="31" y="19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2"/>
                      <a:pt x="27" y="32"/>
                      <a:pt x="27" y="32"/>
                    </a:cubicBezTo>
                    <a:lnTo>
                      <a:pt x="41" y="32"/>
                    </a:lnTo>
                    <a:close/>
                  </a:path>
                </a:pathLst>
              </a:custGeom>
              <a:solidFill>
                <a:srgbClr val="AAB1CE"/>
              </a:solidFill>
              <a:ln>
                <a:noFill/>
              </a:ln>
            </p:spPr>
            <p:txBody>
              <a:bodyPr lIns="243797" tIns="121899" rIns="243797" bIns="121899"/>
              <a:lstStyle/>
              <a:p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2375368-0E5D-4347-82A9-6E460333427F}"/>
                  </a:ext>
                </a:extLst>
              </p:cNvPr>
              <p:cNvSpPr/>
              <p:nvPr/>
            </p:nvSpPr>
            <p:spPr>
              <a:xfrm>
                <a:off x="7326313" y="5484815"/>
                <a:ext cx="161925" cy="227010"/>
              </a:xfrm>
              <a:prstGeom prst="ellipse">
                <a:avLst/>
              </a:prstGeom>
              <a:solidFill>
                <a:srgbClr val="AAB1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6" name="Freeform 76">
            <a:extLst>
              <a:ext uri="{FF2B5EF4-FFF2-40B4-BE49-F238E27FC236}">
                <a16:creationId xmlns:a16="http://schemas.microsoft.com/office/drawing/2014/main" id="{1BF155C0-E495-44AD-AAB3-8B8CEF6E2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101" y="2287815"/>
            <a:ext cx="445084" cy="380099"/>
          </a:xfrm>
          <a:custGeom>
            <a:avLst/>
            <a:gdLst>
              <a:gd name="T0" fmla="*/ 2147483646 w 601"/>
              <a:gd name="T1" fmla="*/ 2147483646 h 510"/>
              <a:gd name="T2" fmla="*/ 2147483646 w 601"/>
              <a:gd name="T3" fmla="*/ 2147483646 h 510"/>
              <a:gd name="T4" fmla="*/ 2147483646 w 601"/>
              <a:gd name="T5" fmla="*/ 2147483646 h 510"/>
              <a:gd name="T6" fmla="*/ 2147483646 w 601"/>
              <a:gd name="T7" fmla="*/ 2147483646 h 510"/>
              <a:gd name="T8" fmla="*/ 2147483646 w 601"/>
              <a:gd name="T9" fmla="*/ 2147483646 h 510"/>
              <a:gd name="T10" fmla="*/ 2147483646 w 601"/>
              <a:gd name="T11" fmla="*/ 2147483646 h 510"/>
              <a:gd name="T12" fmla="*/ 2147483646 w 601"/>
              <a:gd name="T13" fmla="*/ 2147483646 h 510"/>
              <a:gd name="T14" fmla="*/ 2147483646 w 601"/>
              <a:gd name="T15" fmla="*/ 2147483646 h 510"/>
              <a:gd name="T16" fmla="*/ 2147483646 w 601"/>
              <a:gd name="T17" fmla="*/ 2147483646 h 510"/>
              <a:gd name="T18" fmla="*/ 2147483646 w 601"/>
              <a:gd name="T19" fmla="*/ 2147483646 h 510"/>
              <a:gd name="T20" fmla="*/ 2147483646 w 601"/>
              <a:gd name="T21" fmla="*/ 2147483646 h 510"/>
              <a:gd name="T22" fmla="*/ 2147483646 w 601"/>
              <a:gd name="T23" fmla="*/ 2147483646 h 510"/>
              <a:gd name="T24" fmla="*/ 2147483646 w 601"/>
              <a:gd name="T25" fmla="*/ 2147483646 h 510"/>
              <a:gd name="T26" fmla="*/ 2147483646 w 601"/>
              <a:gd name="T27" fmla="*/ 2147483646 h 510"/>
              <a:gd name="T28" fmla="*/ 2147483646 w 601"/>
              <a:gd name="T29" fmla="*/ 2147483646 h 510"/>
              <a:gd name="T30" fmla="*/ 2147483646 w 601"/>
              <a:gd name="T31" fmla="*/ 2147483646 h 510"/>
              <a:gd name="T32" fmla="*/ 2147483646 w 601"/>
              <a:gd name="T33" fmla="*/ 2147483646 h 510"/>
              <a:gd name="T34" fmla="*/ 2147483646 w 601"/>
              <a:gd name="T35" fmla="*/ 2147483646 h 510"/>
              <a:gd name="T36" fmla="*/ 0 w 601"/>
              <a:gd name="T37" fmla="*/ 2147483646 h 510"/>
              <a:gd name="T38" fmla="*/ 0 w 601"/>
              <a:gd name="T39" fmla="*/ 2147483646 h 510"/>
              <a:gd name="T40" fmla="*/ 2147483646 w 601"/>
              <a:gd name="T41" fmla="*/ 0 h 510"/>
              <a:gd name="T42" fmla="*/ 2147483646 w 601"/>
              <a:gd name="T43" fmla="*/ 2147483646 h 510"/>
              <a:gd name="T44" fmla="*/ 2147483646 w 601"/>
              <a:gd name="T45" fmla="*/ 2147483646 h 510"/>
              <a:gd name="T46" fmla="*/ 2147483646 w 601"/>
              <a:gd name="T47" fmla="*/ 2147483646 h 510"/>
              <a:gd name="T48" fmla="*/ 2147483646 w 601"/>
              <a:gd name="T49" fmla="*/ 2147483646 h 510"/>
              <a:gd name="T50" fmla="*/ 2147483646 w 601"/>
              <a:gd name="T51" fmla="*/ 2147483646 h 510"/>
              <a:gd name="T52" fmla="*/ 2147483646 w 601"/>
              <a:gd name="T53" fmla="*/ 2147483646 h 510"/>
              <a:gd name="T54" fmla="*/ 2147483646 w 601"/>
              <a:gd name="T55" fmla="*/ 2147483646 h 510"/>
              <a:gd name="T56" fmla="*/ 2147483646 w 601"/>
              <a:gd name="T57" fmla="*/ 2147483646 h 510"/>
              <a:gd name="T58" fmla="*/ 2147483646 w 601"/>
              <a:gd name="T59" fmla="*/ 2147483646 h 510"/>
              <a:gd name="T60" fmla="*/ 2147483646 w 601"/>
              <a:gd name="T61" fmla="*/ 2147483646 h 510"/>
              <a:gd name="T62" fmla="*/ 2147483646 w 601"/>
              <a:gd name="T63" fmla="*/ 2147483646 h 510"/>
              <a:gd name="T64" fmla="*/ 2147483646 w 601"/>
              <a:gd name="T65" fmla="*/ 2147483646 h 510"/>
              <a:gd name="T66" fmla="*/ 2147483646 w 601"/>
              <a:gd name="T67" fmla="*/ 2147483646 h 510"/>
              <a:gd name="T68" fmla="*/ 2147483646 w 601"/>
              <a:gd name="T69" fmla="*/ 2147483646 h 510"/>
              <a:gd name="T70" fmla="*/ 2147483646 w 601"/>
              <a:gd name="T71" fmla="*/ 2147483646 h 51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510">
                <a:moveTo>
                  <a:pt x="586" y="177"/>
                </a:moveTo>
                <a:lnTo>
                  <a:pt x="586" y="177"/>
                </a:lnTo>
                <a:cubicBezTo>
                  <a:pt x="346" y="347"/>
                  <a:pt x="346" y="347"/>
                  <a:pt x="346" y="347"/>
                </a:cubicBezTo>
                <a:cubicBezTo>
                  <a:pt x="339" y="347"/>
                  <a:pt x="332" y="354"/>
                  <a:pt x="325" y="354"/>
                </a:cubicBezTo>
                <a:cubicBezTo>
                  <a:pt x="325" y="354"/>
                  <a:pt x="318" y="347"/>
                  <a:pt x="311" y="347"/>
                </a:cubicBezTo>
                <a:cubicBezTo>
                  <a:pt x="183" y="262"/>
                  <a:pt x="183" y="262"/>
                  <a:pt x="183" y="262"/>
                </a:cubicBezTo>
                <a:cubicBezTo>
                  <a:pt x="56" y="339"/>
                  <a:pt x="56" y="339"/>
                  <a:pt x="56" y="339"/>
                </a:cubicBezTo>
                <a:cubicBezTo>
                  <a:pt x="56" y="452"/>
                  <a:pt x="56" y="452"/>
                  <a:pt x="56" y="452"/>
                </a:cubicBezTo>
                <a:cubicBezTo>
                  <a:pt x="572" y="452"/>
                  <a:pt x="572" y="452"/>
                  <a:pt x="572" y="452"/>
                </a:cubicBezTo>
                <a:cubicBezTo>
                  <a:pt x="586" y="452"/>
                  <a:pt x="600" y="467"/>
                  <a:pt x="600" y="481"/>
                </a:cubicBezTo>
                <a:cubicBezTo>
                  <a:pt x="600" y="502"/>
                  <a:pt x="586" y="509"/>
                  <a:pt x="572" y="509"/>
                </a:cubicBezTo>
                <a:cubicBezTo>
                  <a:pt x="28" y="509"/>
                  <a:pt x="28" y="509"/>
                  <a:pt x="28" y="509"/>
                </a:cubicBezTo>
                <a:cubicBezTo>
                  <a:pt x="7" y="509"/>
                  <a:pt x="0" y="502"/>
                  <a:pt x="0" y="48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42" y="0"/>
                  <a:pt x="56" y="14"/>
                  <a:pt x="56" y="28"/>
                </a:cubicBezTo>
                <a:cubicBezTo>
                  <a:pt x="56" y="276"/>
                  <a:pt x="56" y="276"/>
                  <a:pt x="56" y="276"/>
                </a:cubicBezTo>
                <a:cubicBezTo>
                  <a:pt x="169" y="205"/>
                  <a:pt x="169" y="205"/>
                  <a:pt x="169" y="205"/>
                </a:cubicBezTo>
                <a:cubicBezTo>
                  <a:pt x="176" y="205"/>
                  <a:pt x="183" y="198"/>
                  <a:pt x="183" y="198"/>
                </a:cubicBezTo>
                <a:cubicBezTo>
                  <a:pt x="191" y="198"/>
                  <a:pt x="198" y="205"/>
                  <a:pt x="205" y="205"/>
                </a:cubicBezTo>
                <a:cubicBezTo>
                  <a:pt x="325" y="290"/>
                  <a:pt x="325" y="290"/>
                  <a:pt x="325" y="290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558" y="127"/>
                  <a:pt x="565" y="127"/>
                  <a:pt x="572" y="127"/>
                </a:cubicBezTo>
                <a:cubicBezTo>
                  <a:pt x="586" y="127"/>
                  <a:pt x="600" y="134"/>
                  <a:pt x="600" y="156"/>
                </a:cubicBezTo>
                <a:cubicBezTo>
                  <a:pt x="600" y="163"/>
                  <a:pt x="593" y="170"/>
                  <a:pt x="586" y="177"/>
                </a:cubicBezTo>
              </a:path>
            </a:pathLst>
          </a:custGeom>
          <a:solidFill>
            <a:srgbClr val="95A2B7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3DAB9E6-804F-4EA4-B1E0-B8E035F0ED94}"/>
              </a:ext>
            </a:extLst>
          </p:cNvPr>
          <p:cNvSpPr>
            <a:spLocks/>
          </p:cNvSpPr>
          <p:nvPr/>
        </p:nvSpPr>
        <p:spPr>
          <a:xfrm>
            <a:off x="0" y="3406529"/>
            <a:ext cx="12182294" cy="3451471"/>
          </a:xfrm>
          <a:prstGeom prst="rect">
            <a:avLst/>
          </a:prstGeom>
          <a:solidFill>
            <a:srgbClr val="6A3A9C"/>
          </a:solidFill>
          <a:ln w="3175" cap="flat">
            <a:noFill/>
            <a:miter lim="400000"/>
          </a:ln>
          <a:effectLst>
            <a:outerShdw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4288" tIns="14288" rIns="14288" bIns="14288" numCol="1" spcCol="38100" rtlCol="0" anchor="ctr">
            <a:spAutoFit/>
          </a:bodyPr>
          <a:lstStyle/>
          <a:p>
            <a:pPr algn="ctr" defTabSz="412735" hangingPunct="0"/>
            <a:endParaRPr lang="en-US" sz="14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DFB2017-CB4C-4FEC-8A50-94F03F2588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908" y="2585168"/>
            <a:ext cx="1983089" cy="2743475"/>
          </a:xfrm>
          <a:prstGeom prst="rect">
            <a:avLst/>
          </a:prstGeom>
        </p:spPr>
      </p:pic>
      <p:sp>
        <p:nvSpPr>
          <p:cNvPr id="65" name="Freeform 27">
            <a:extLst>
              <a:ext uri="{FF2B5EF4-FFF2-40B4-BE49-F238E27FC236}">
                <a16:creationId xmlns:a16="http://schemas.microsoft.com/office/drawing/2014/main" id="{12BA7521-B1B8-49D4-9734-946FF3F317F3}"/>
              </a:ext>
            </a:extLst>
          </p:cNvPr>
          <p:cNvSpPr>
            <a:spLocks noEditPoints="1"/>
          </p:cNvSpPr>
          <p:nvPr/>
        </p:nvSpPr>
        <p:spPr bwMode="auto">
          <a:xfrm>
            <a:off x="6855997" y="1848815"/>
            <a:ext cx="535403" cy="535403"/>
          </a:xfrm>
          <a:custGeom>
            <a:avLst/>
            <a:gdLst>
              <a:gd name="T0" fmla="*/ 2147483646 w 256"/>
              <a:gd name="T1" fmla="*/ 2147483646 h 256"/>
              <a:gd name="T2" fmla="*/ 2147483646 w 256"/>
              <a:gd name="T3" fmla="*/ 2147483646 h 256"/>
              <a:gd name="T4" fmla="*/ 2147483646 w 256"/>
              <a:gd name="T5" fmla="*/ 2147483646 h 256"/>
              <a:gd name="T6" fmla="*/ 2147483646 w 256"/>
              <a:gd name="T7" fmla="*/ 2147483646 h 256"/>
              <a:gd name="T8" fmla="*/ 2147483646 w 256"/>
              <a:gd name="T9" fmla="*/ 2147483646 h 256"/>
              <a:gd name="T10" fmla="*/ 2147483646 w 256"/>
              <a:gd name="T11" fmla="*/ 2147483646 h 256"/>
              <a:gd name="T12" fmla="*/ 2147483646 w 256"/>
              <a:gd name="T13" fmla="*/ 2147483646 h 256"/>
              <a:gd name="T14" fmla="*/ 2147483646 w 256"/>
              <a:gd name="T15" fmla="*/ 2147483646 h 256"/>
              <a:gd name="T16" fmla="*/ 2147483646 w 256"/>
              <a:gd name="T17" fmla="*/ 2147483646 h 256"/>
              <a:gd name="T18" fmla="*/ 2147483646 w 256"/>
              <a:gd name="T19" fmla="*/ 2147483646 h 256"/>
              <a:gd name="T20" fmla="*/ 2147483646 w 256"/>
              <a:gd name="T21" fmla="*/ 2147483646 h 256"/>
              <a:gd name="T22" fmla="*/ 2147483646 w 256"/>
              <a:gd name="T23" fmla="*/ 2147483646 h 256"/>
              <a:gd name="T24" fmla="*/ 2147483646 w 256"/>
              <a:gd name="T25" fmla="*/ 2147483646 h 256"/>
              <a:gd name="T26" fmla="*/ 2147483646 w 256"/>
              <a:gd name="T27" fmla="*/ 2147483646 h 256"/>
              <a:gd name="T28" fmla="*/ 2147483646 w 256"/>
              <a:gd name="T29" fmla="*/ 2147483646 h 256"/>
              <a:gd name="T30" fmla="*/ 2147483646 w 256"/>
              <a:gd name="T31" fmla="*/ 2147483646 h 256"/>
              <a:gd name="T32" fmla="*/ 0 w 256"/>
              <a:gd name="T33" fmla="*/ 2147483646 h 256"/>
              <a:gd name="T34" fmla="*/ 0 w 256"/>
              <a:gd name="T35" fmla="*/ 2147483646 h 256"/>
              <a:gd name="T36" fmla="*/ 2147483646 w 256"/>
              <a:gd name="T37" fmla="*/ 2147483646 h 256"/>
              <a:gd name="T38" fmla="*/ 2147483646 w 256"/>
              <a:gd name="T39" fmla="*/ 2147483646 h 256"/>
              <a:gd name="T40" fmla="*/ 2147483646 w 256"/>
              <a:gd name="T41" fmla="*/ 2147483646 h 256"/>
              <a:gd name="T42" fmla="*/ 2147483646 w 256"/>
              <a:gd name="T43" fmla="*/ 2147483646 h 256"/>
              <a:gd name="T44" fmla="*/ 2147483646 w 256"/>
              <a:gd name="T45" fmla="*/ 2147483646 h 256"/>
              <a:gd name="T46" fmla="*/ 2147483646 w 256"/>
              <a:gd name="T47" fmla="*/ 2147483646 h 256"/>
              <a:gd name="T48" fmla="*/ 2147483646 w 256"/>
              <a:gd name="T49" fmla="*/ 0 h 256"/>
              <a:gd name="T50" fmla="*/ 2147483646 w 256"/>
              <a:gd name="T51" fmla="*/ 0 h 256"/>
              <a:gd name="T52" fmla="*/ 2147483646 w 256"/>
              <a:gd name="T53" fmla="*/ 2147483646 h 256"/>
              <a:gd name="T54" fmla="*/ 2147483646 w 256"/>
              <a:gd name="T55" fmla="*/ 2147483646 h 256"/>
              <a:gd name="T56" fmla="*/ 2147483646 w 256"/>
              <a:gd name="T57" fmla="*/ 2147483646 h 256"/>
              <a:gd name="T58" fmla="*/ 2147483646 w 256"/>
              <a:gd name="T59" fmla="*/ 2147483646 h 256"/>
              <a:gd name="T60" fmla="*/ 2147483646 w 256"/>
              <a:gd name="T61" fmla="*/ 2147483646 h 256"/>
              <a:gd name="T62" fmla="*/ 2147483646 w 256"/>
              <a:gd name="T63" fmla="*/ 2147483646 h 256"/>
              <a:gd name="T64" fmla="*/ 2147483646 w 256"/>
              <a:gd name="T65" fmla="*/ 2147483646 h 256"/>
              <a:gd name="T66" fmla="*/ 2147483646 w 256"/>
              <a:gd name="T67" fmla="*/ 2147483646 h 256"/>
              <a:gd name="T68" fmla="*/ 2147483646 w 256"/>
              <a:gd name="T69" fmla="*/ 2147483646 h 256"/>
              <a:gd name="T70" fmla="*/ 2147483646 w 256"/>
              <a:gd name="T71" fmla="*/ 2147483646 h 256"/>
              <a:gd name="T72" fmla="*/ 2147483646 w 256"/>
              <a:gd name="T73" fmla="*/ 2147483646 h 256"/>
              <a:gd name="T74" fmla="*/ 2147483646 w 256"/>
              <a:gd name="T75" fmla="*/ 2147483646 h 256"/>
              <a:gd name="T76" fmla="*/ 2147483646 w 256"/>
              <a:gd name="T77" fmla="*/ 2147483646 h 256"/>
              <a:gd name="T78" fmla="*/ 2147483646 w 256"/>
              <a:gd name="T79" fmla="*/ 2147483646 h 256"/>
              <a:gd name="T80" fmla="*/ 2147483646 w 256"/>
              <a:gd name="T81" fmla="*/ 2147483646 h 256"/>
              <a:gd name="T82" fmla="*/ 2147483646 w 256"/>
              <a:gd name="T83" fmla="*/ 2147483646 h 256"/>
              <a:gd name="T84" fmla="*/ 2147483646 w 256"/>
              <a:gd name="T85" fmla="*/ 2147483646 h 256"/>
              <a:gd name="T86" fmla="*/ 2147483646 w 256"/>
              <a:gd name="T87" fmla="*/ 2147483646 h 256"/>
              <a:gd name="T88" fmla="*/ 2147483646 w 256"/>
              <a:gd name="T89" fmla="*/ 2147483646 h 256"/>
              <a:gd name="T90" fmla="*/ 2147483646 w 256"/>
              <a:gd name="T91" fmla="*/ 2147483646 h 256"/>
              <a:gd name="T92" fmla="*/ 2147483646 w 256"/>
              <a:gd name="T93" fmla="*/ 2147483646 h 256"/>
              <a:gd name="T94" fmla="*/ 2147483646 w 256"/>
              <a:gd name="T95" fmla="*/ 2147483646 h 256"/>
              <a:gd name="T96" fmla="*/ 2147483646 w 256"/>
              <a:gd name="T97" fmla="*/ 2147483646 h 256"/>
              <a:gd name="T98" fmla="*/ 2147483646 w 256"/>
              <a:gd name="T99" fmla="*/ 2147483646 h 25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56" h="256">
                <a:moveTo>
                  <a:pt x="222" y="154"/>
                </a:moveTo>
                <a:cubicBezTo>
                  <a:pt x="220" y="162"/>
                  <a:pt x="217" y="169"/>
                  <a:pt x="213" y="176"/>
                </a:cubicBezTo>
                <a:cubicBezTo>
                  <a:pt x="213" y="177"/>
                  <a:pt x="234" y="203"/>
                  <a:pt x="221" y="215"/>
                </a:cubicBezTo>
                <a:cubicBezTo>
                  <a:pt x="215" y="222"/>
                  <a:pt x="215" y="222"/>
                  <a:pt x="215" y="222"/>
                </a:cubicBezTo>
                <a:cubicBezTo>
                  <a:pt x="205" y="231"/>
                  <a:pt x="182" y="216"/>
                  <a:pt x="176" y="212"/>
                </a:cubicBezTo>
                <a:cubicBezTo>
                  <a:pt x="169" y="217"/>
                  <a:pt x="161" y="220"/>
                  <a:pt x="152" y="222"/>
                </a:cubicBezTo>
                <a:cubicBezTo>
                  <a:pt x="154" y="222"/>
                  <a:pt x="154" y="222"/>
                  <a:pt x="154" y="222"/>
                </a:cubicBezTo>
                <a:cubicBezTo>
                  <a:pt x="154" y="222"/>
                  <a:pt x="150" y="256"/>
                  <a:pt x="131" y="256"/>
                </a:cubicBezTo>
                <a:cubicBezTo>
                  <a:pt x="125" y="256"/>
                  <a:pt x="125" y="256"/>
                  <a:pt x="125" y="256"/>
                </a:cubicBezTo>
                <a:cubicBezTo>
                  <a:pt x="111" y="256"/>
                  <a:pt x="103" y="227"/>
                  <a:pt x="102" y="221"/>
                </a:cubicBezTo>
                <a:cubicBezTo>
                  <a:pt x="94" y="219"/>
                  <a:pt x="86" y="216"/>
                  <a:pt x="79" y="211"/>
                </a:cubicBezTo>
                <a:cubicBezTo>
                  <a:pt x="80" y="213"/>
                  <a:pt x="80" y="213"/>
                  <a:pt x="80" y="213"/>
                </a:cubicBezTo>
                <a:cubicBezTo>
                  <a:pt x="80" y="213"/>
                  <a:pt x="53" y="234"/>
                  <a:pt x="40" y="221"/>
                </a:cubicBezTo>
                <a:cubicBezTo>
                  <a:pt x="35" y="216"/>
                  <a:pt x="35" y="216"/>
                  <a:pt x="35" y="216"/>
                </a:cubicBezTo>
                <a:cubicBezTo>
                  <a:pt x="25" y="206"/>
                  <a:pt x="41" y="180"/>
                  <a:pt x="44" y="175"/>
                </a:cubicBezTo>
                <a:cubicBezTo>
                  <a:pt x="40" y="169"/>
                  <a:pt x="37" y="162"/>
                  <a:pt x="35" y="154"/>
                </a:cubicBezTo>
                <a:cubicBezTo>
                  <a:pt x="29" y="153"/>
                  <a:pt x="0" y="145"/>
                  <a:pt x="0" y="131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08"/>
                  <a:pt x="28" y="103"/>
                  <a:pt x="35" y="102"/>
                </a:cubicBezTo>
                <a:cubicBezTo>
                  <a:pt x="37" y="94"/>
                  <a:pt x="40" y="87"/>
                  <a:pt x="44" y="80"/>
                </a:cubicBezTo>
                <a:cubicBezTo>
                  <a:pt x="41" y="76"/>
                  <a:pt x="24" y="50"/>
                  <a:pt x="34" y="40"/>
                </a:cubicBezTo>
                <a:cubicBezTo>
                  <a:pt x="40" y="35"/>
                  <a:pt x="40" y="35"/>
                  <a:pt x="40" y="35"/>
                </a:cubicBezTo>
                <a:cubicBezTo>
                  <a:pt x="51" y="23"/>
                  <a:pt x="75" y="39"/>
                  <a:pt x="80" y="43"/>
                </a:cubicBezTo>
                <a:cubicBezTo>
                  <a:pt x="87" y="39"/>
                  <a:pt x="94" y="36"/>
                  <a:pt x="102" y="34"/>
                </a:cubicBezTo>
                <a:cubicBezTo>
                  <a:pt x="104" y="27"/>
                  <a:pt x="112" y="0"/>
                  <a:pt x="125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47" y="0"/>
                  <a:pt x="153" y="26"/>
                  <a:pt x="154" y="34"/>
                </a:cubicBezTo>
                <a:cubicBezTo>
                  <a:pt x="162" y="36"/>
                  <a:pt x="169" y="39"/>
                  <a:pt x="176" y="43"/>
                </a:cubicBezTo>
                <a:cubicBezTo>
                  <a:pt x="182" y="39"/>
                  <a:pt x="206" y="24"/>
                  <a:pt x="216" y="34"/>
                </a:cubicBezTo>
                <a:cubicBezTo>
                  <a:pt x="222" y="40"/>
                  <a:pt x="222" y="40"/>
                  <a:pt x="222" y="40"/>
                </a:cubicBezTo>
                <a:cubicBezTo>
                  <a:pt x="233" y="51"/>
                  <a:pt x="217" y="74"/>
                  <a:pt x="213" y="80"/>
                </a:cubicBezTo>
                <a:cubicBezTo>
                  <a:pt x="217" y="87"/>
                  <a:pt x="220" y="94"/>
                  <a:pt x="222" y="102"/>
                </a:cubicBezTo>
                <a:cubicBezTo>
                  <a:pt x="224" y="102"/>
                  <a:pt x="256" y="107"/>
                  <a:pt x="256" y="125"/>
                </a:cubicBezTo>
                <a:cubicBezTo>
                  <a:pt x="256" y="131"/>
                  <a:pt x="256" y="131"/>
                  <a:pt x="256" y="131"/>
                </a:cubicBezTo>
                <a:cubicBezTo>
                  <a:pt x="256" y="144"/>
                  <a:pt x="229" y="152"/>
                  <a:pt x="222" y="154"/>
                </a:cubicBezTo>
                <a:moveTo>
                  <a:pt x="128" y="56"/>
                </a:moveTo>
                <a:cubicBezTo>
                  <a:pt x="88" y="56"/>
                  <a:pt x="56" y="88"/>
                  <a:pt x="56" y="128"/>
                </a:cubicBezTo>
                <a:cubicBezTo>
                  <a:pt x="56" y="168"/>
                  <a:pt x="88" y="200"/>
                  <a:pt x="128" y="200"/>
                </a:cubicBezTo>
                <a:cubicBezTo>
                  <a:pt x="168" y="200"/>
                  <a:pt x="200" y="168"/>
                  <a:pt x="200" y="128"/>
                </a:cubicBezTo>
                <a:cubicBezTo>
                  <a:pt x="200" y="88"/>
                  <a:pt x="168" y="56"/>
                  <a:pt x="128" y="56"/>
                </a:cubicBezTo>
                <a:moveTo>
                  <a:pt x="128" y="176"/>
                </a:moveTo>
                <a:cubicBezTo>
                  <a:pt x="101" y="176"/>
                  <a:pt x="80" y="155"/>
                  <a:pt x="80" y="128"/>
                </a:cubicBezTo>
                <a:cubicBezTo>
                  <a:pt x="80" y="101"/>
                  <a:pt x="101" y="80"/>
                  <a:pt x="128" y="80"/>
                </a:cubicBezTo>
                <a:cubicBezTo>
                  <a:pt x="155" y="80"/>
                  <a:pt x="176" y="101"/>
                  <a:pt x="176" y="128"/>
                </a:cubicBezTo>
                <a:cubicBezTo>
                  <a:pt x="176" y="155"/>
                  <a:pt x="155" y="176"/>
                  <a:pt x="128" y="176"/>
                </a:cubicBezTo>
                <a:moveTo>
                  <a:pt x="128" y="104"/>
                </a:moveTo>
                <a:cubicBezTo>
                  <a:pt x="115" y="104"/>
                  <a:pt x="104" y="115"/>
                  <a:pt x="104" y="128"/>
                </a:cubicBezTo>
                <a:cubicBezTo>
                  <a:pt x="104" y="141"/>
                  <a:pt x="115" y="152"/>
                  <a:pt x="128" y="152"/>
                </a:cubicBezTo>
                <a:cubicBezTo>
                  <a:pt x="141" y="152"/>
                  <a:pt x="152" y="141"/>
                  <a:pt x="152" y="128"/>
                </a:cubicBezTo>
                <a:cubicBezTo>
                  <a:pt x="152" y="115"/>
                  <a:pt x="141" y="104"/>
                  <a:pt x="128" y="104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243797" tIns="121899" rIns="243797" bIns="121899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Title 6">
            <a:extLst>
              <a:ext uri="{FF2B5EF4-FFF2-40B4-BE49-F238E27FC236}">
                <a16:creationId xmlns:a16="http://schemas.microsoft.com/office/drawing/2014/main" id="{244B6B8F-7484-47DB-84B8-307717C06521}"/>
              </a:ext>
            </a:extLst>
          </p:cNvPr>
          <p:cNvSpPr txBox="1">
            <a:spLocks/>
          </p:cNvSpPr>
          <p:nvPr/>
        </p:nvSpPr>
        <p:spPr>
          <a:xfrm>
            <a:off x="7518400" y="14751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bg1"/>
                </a:solidFill>
                <a:latin typeface="Calibri (Body)"/>
              </a:rPr>
              <a:t>Technical issues</a:t>
            </a:r>
            <a:endParaRPr lang="en-US" sz="3600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67" name="Freeform 47">
            <a:extLst>
              <a:ext uri="{FF2B5EF4-FFF2-40B4-BE49-F238E27FC236}">
                <a16:creationId xmlns:a16="http://schemas.microsoft.com/office/drawing/2014/main" id="{594B7EC4-1AB6-4944-A62F-F2AC39AD5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0770" y="5132264"/>
            <a:ext cx="592138" cy="520700"/>
          </a:xfrm>
          <a:custGeom>
            <a:avLst/>
            <a:gdLst>
              <a:gd name="T0" fmla="*/ 497 w 498"/>
              <a:gd name="T1" fmla="*/ 434 h 435"/>
              <a:gd name="T2" fmla="*/ 497 w 498"/>
              <a:gd name="T3" fmla="*/ 434 h 435"/>
              <a:gd name="T4" fmla="*/ 487 w 498"/>
              <a:gd name="T5" fmla="*/ 328 h 435"/>
              <a:gd name="T6" fmla="*/ 425 w 498"/>
              <a:gd name="T7" fmla="*/ 293 h 435"/>
              <a:gd name="T8" fmla="*/ 372 w 498"/>
              <a:gd name="T9" fmla="*/ 231 h 435"/>
              <a:gd name="T10" fmla="*/ 390 w 498"/>
              <a:gd name="T11" fmla="*/ 196 h 435"/>
              <a:gd name="T12" fmla="*/ 408 w 498"/>
              <a:gd name="T13" fmla="*/ 159 h 435"/>
              <a:gd name="T14" fmla="*/ 399 w 498"/>
              <a:gd name="T15" fmla="*/ 151 h 435"/>
              <a:gd name="T16" fmla="*/ 408 w 498"/>
              <a:gd name="T17" fmla="*/ 115 h 435"/>
              <a:gd name="T18" fmla="*/ 346 w 498"/>
              <a:gd name="T19" fmla="*/ 62 h 435"/>
              <a:gd name="T20" fmla="*/ 284 w 498"/>
              <a:gd name="T21" fmla="*/ 115 h 435"/>
              <a:gd name="T22" fmla="*/ 293 w 498"/>
              <a:gd name="T23" fmla="*/ 151 h 435"/>
              <a:gd name="T24" fmla="*/ 284 w 498"/>
              <a:gd name="T25" fmla="*/ 159 h 435"/>
              <a:gd name="T26" fmla="*/ 302 w 498"/>
              <a:gd name="T27" fmla="*/ 196 h 435"/>
              <a:gd name="T28" fmla="*/ 311 w 498"/>
              <a:gd name="T29" fmla="*/ 231 h 435"/>
              <a:gd name="T30" fmla="*/ 293 w 498"/>
              <a:gd name="T31" fmla="*/ 275 h 435"/>
              <a:gd name="T32" fmla="*/ 381 w 498"/>
              <a:gd name="T33" fmla="*/ 364 h 435"/>
              <a:gd name="T34" fmla="*/ 381 w 498"/>
              <a:gd name="T35" fmla="*/ 434 h 435"/>
              <a:gd name="T36" fmla="*/ 497 w 498"/>
              <a:gd name="T37" fmla="*/ 434 h 435"/>
              <a:gd name="T38" fmla="*/ 258 w 498"/>
              <a:gd name="T39" fmla="*/ 302 h 435"/>
              <a:gd name="T40" fmla="*/ 258 w 498"/>
              <a:gd name="T41" fmla="*/ 302 h 435"/>
              <a:gd name="T42" fmla="*/ 187 w 498"/>
              <a:gd name="T43" fmla="*/ 231 h 435"/>
              <a:gd name="T44" fmla="*/ 213 w 498"/>
              <a:gd name="T45" fmla="*/ 168 h 435"/>
              <a:gd name="T46" fmla="*/ 231 w 498"/>
              <a:gd name="T47" fmla="*/ 133 h 435"/>
              <a:gd name="T48" fmla="*/ 222 w 498"/>
              <a:gd name="T49" fmla="*/ 115 h 435"/>
              <a:gd name="T50" fmla="*/ 231 w 498"/>
              <a:gd name="T51" fmla="*/ 71 h 435"/>
              <a:gd name="T52" fmla="*/ 151 w 498"/>
              <a:gd name="T53" fmla="*/ 0 h 435"/>
              <a:gd name="T54" fmla="*/ 71 w 498"/>
              <a:gd name="T55" fmla="*/ 71 h 435"/>
              <a:gd name="T56" fmla="*/ 71 w 498"/>
              <a:gd name="T57" fmla="*/ 115 h 435"/>
              <a:gd name="T58" fmla="*/ 71 w 498"/>
              <a:gd name="T59" fmla="*/ 133 h 435"/>
              <a:gd name="T60" fmla="*/ 89 w 498"/>
              <a:gd name="T61" fmla="*/ 168 h 435"/>
              <a:gd name="T62" fmla="*/ 107 w 498"/>
              <a:gd name="T63" fmla="*/ 231 h 435"/>
              <a:gd name="T64" fmla="*/ 45 w 498"/>
              <a:gd name="T65" fmla="*/ 302 h 435"/>
              <a:gd name="T66" fmla="*/ 0 w 498"/>
              <a:gd name="T67" fmla="*/ 346 h 435"/>
              <a:gd name="T68" fmla="*/ 0 w 498"/>
              <a:gd name="T69" fmla="*/ 434 h 435"/>
              <a:gd name="T70" fmla="*/ 346 w 498"/>
              <a:gd name="T71" fmla="*/ 434 h 435"/>
              <a:gd name="T72" fmla="*/ 346 w 498"/>
              <a:gd name="T73" fmla="*/ 364 h 435"/>
              <a:gd name="T74" fmla="*/ 258 w 498"/>
              <a:gd name="T75" fmla="*/ 30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4" tIns="45712" rIns="91424" bIns="45712" anchor="ctr"/>
          <a:lstStyle/>
          <a:p>
            <a:pPr defTabSz="121898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8" name="Title 6">
            <a:extLst>
              <a:ext uri="{FF2B5EF4-FFF2-40B4-BE49-F238E27FC236}">
                <a16:creationId xmlns:a16="http://schemas.microsoft.com/office/drawing/2014/main" id="{D2A5B2BE-ED8B-455D-B1B4-588C51A8C295}"/>
              </a:ext>
            </a:extLst>
          </p:cNvPr>
          <p:cNvSpPr txBox="1">
            <a:spLocks/>
          </p:cNvSpPr>
          <p:nvPr/>
        </p:nvSpPr>
        <p:spPr>
          <a:xfrm>
            <a:off x="1392694" y="4822609"/>
            <a:ext cx="29942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>
                <a:solidFill>
                  <a:schemeClr val="bg1"/>
                </a:solidFill>
                <a:latin typeface="Calibri (Body)"/>
              </a:rPr>
              <a:t>Human Issues</a:t>
            </a:r>
            <a:endParaRPr lang="en-US" sz="3600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69" name="Title 6">
            <a:extLst>
              <a:ext uri="{FF2B5EF4-FFF2-40B4-BE49-F238E27FC236}">
                <a16:creationId xmlns:a16="http://schemas.microsoft.com/office/drawing/2014/main" id="{4DC837BD-BF99-433A-B863-B94FCB46A6F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95A2B7"/>
                </a:solidFill>
              </a:rPr>
              <a:t>Problem Definition</a:t>
            </a:r>
            <a:endParaRPr lang="de-DE" sz="4400" dirty="0">
              <a:solidFill>
                <a:srgbClr val="95A2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13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73887F-CE88-44A6-8EF9-802E3F397175}"/>
              </a:ext>
            </a:extLst>
          </p:cNvPr>
          <p:cNvGrpSpPr/>
          <p:nvPr/>
        </p:nvGrpSpPr>
        <p:grpSpPr>
          <a:xfrm>
            <a:off x="4141060" y="4713406"/>
            <a:ext cx="2976763" cy="678064"/>
            <a:chOff x="3995537" y="4268906"/>
            <a:chExt cx="2976763" cy="67806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B53FA0C-5D77-42E5-BDAC-480AE1B8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28654" y="4324098"/>
              <a:ext cx="2043646" cy="567679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7FC797A-A7E1-4BD6-B2E3-F844A7F1B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5537" y="4268906"/>
              <a:ext cx="678064" cy="678064"/>
            </a:xfrm>
            <a:prstGeom prst="rect">
              <a:avLst/>
            </a:prstGeom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B66F36-2430-4A64-AF32-888323A7E3AE}"/>
              </a:ext>
            </a:extLst>
          </p:cNvPr>
          <p:cNvCxnSpPr>
            <a:cxnSpLocks/>
          </p:cNvCxnSpPr>
          <p:nvPr/>
        </p:nvCxnSpPr>
        <p:spPr>
          <a:xfrm>
            <a:off x="3853923" y="4318000"/>
            <a:ext cx="3670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E45C33-C65C-46FF-9147-FC26085DA453}"/>
              </a:ext>
            </a:extLst>
          </p:cNvPr>
          <p:cNvSpPr txBox="1"/>
          <p:nvPr/>
        </p:nvSpPr>
        <p:spPr>
          <a:xfrm>
            <a:off x="2163367" y="1916788"/>
            <a:ext cx="70514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lack-Lato"/>
              </a:rPr>
              <a:t>W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Slack-Lato"/>
              </a:rPr>
              <a:t>e help companies to get more out of their meetings, by offering an integrated suite of cutting-edge software and advanced AI-based diagnostics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79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36988ED-D88B-49C4-BE6D-0447DC597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1807" y="457201"/>
            <a:ext cx="1741151" cy="48365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88BB283-A2A7-4FF0-8649-F9F7A2CCB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203" y="384103"/>
            <a:ext cx="647530" cy="647530"/>
          </a:xfrm>
          <a:prstGeom prst="rect">
            <a:avLst/>
          </a:prstGeom>
        </p:spPr>
      </p:pic>
      <p:pic>
        <p:nvPicPr>
          <p:cNvPr id="15" name="Online Media 14" title="Meet...MEET4">
            <a:hlinkClick r:id="" action="ppaction://media"/>
            <a:extLst>
              <a:ext uri="{FF2B5EF4-FFF2-40B4-BE49-F238E27FC236}">
                <a16:creationId xmlns:a16="http://schemas.microsoft.com/office/drawing/2014/main" id="{FD4A18E4-5A37-4792-B6D6-28589D8883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237755" y="1133233"/>
            <a:ext cx="9716490" cy="54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7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3C7ABD-8446-4438-8D38-89A2D21F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95A2B7"/>
                </a:solidFill>
                <a:latin typeface="Calibri (Body)"/>
              </a:rPr>
              <a:t>Product – Marketplace</a:t>
            </a:r>
            <a:endParaRPr lang="en-US" dirty="0">
              <a:solidFill>
                <a:srgbClr val="95A2B7"/>
              </a:solidFill>
              <a:latin typeface="Calibri (Body)"/>
            </a:endParaRPr>
          </a:p>
        </p:txBody>
      </p:sp>
      <p:pic>
        <p:nvPicPr>
          <p:cNvPr id="22" name="Picture 2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387DC4E-251C-49B2-B31F-8BB0E4B77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66" y="1395758"/>
            <a:ext cx="8767233" cy="520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0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43C7ABD-8446-4438-8D38-89A2D21F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95A2B7"/>
                </a:solidFill>
                <a:latin typeface="Calibri (Body)"/>
              </a:rPr>
              <a:t>Product - Recommendation engine</a:t>
            </a:r>
            <a:endParaRPr lang="en-US" dirty="0">
              <a:solidFill>
                <a:srgbClr val="95A2B7"/>
              </a:solidFill>
              <a:latin typeface="Calibri (Body)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1DD8901-E080-4DCA-ABEA-7F3786488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90" y="1467832"/>
            <a:ext cx="5855110" cy="415985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C4368C8-5CC9-4C72-BA4A-FD825AC019D7}"/>
              </a:ext>
            </a:extLst>
          </p:cNvPr>
          <p:cNvGrpSpPr/>
          <p:nvPr/>
        </p:nvGrpSpPr>
        <p:grpSpPr>
          <a:xfrm>
            <a:off x="992372" y="2516535"/>
            <a:ext cx="4350612" cy="2574234"/>
            <a:chOff x="6389637" y="1713290"/>
            <a:chExt cx="7014520" cy="4150454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BED8ED24-5DD8-4BB7-B414-05336AAE061E}"/>
                </a:ext>
              </a:extLst>
            </p:cNvPr>
            <p:cNvSpPr/>
            <p:nvPr/>
          </p:nvSpPr>
          <p:spPr>
            <a:xfrm>
              <a:off x="6389637" y="2051979"/>
              <a:ext cx="225525" cy="224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20" y="0"/>
                  </a:moveTo>
                  <a:lnTo>
                    <a:pt x="5156" y="1543"/>
                  </a:lnTo>
                  <a:lnTo>
                    <a:pt x="1827" y="4801"/>
                  </a:lnTo>
                  <a:lnTo>
                    <a:pt x="123" y="9310"/>
                  </a:lnTo>
                  <a:lnTo>
                    <a:pt x="0" y="11011"/>
                  </a:lnTo>
                  <a:lnTo>
                    <a:pt x="146" y="12586"/>
                  </a:lnTo>
                  <a:lnTo>
                    <a:pt x="1861" y="16807"/>
                  </a:lnTo>
                  <a:lnTo>
                    <a:pt x="5246" y="19925"/>
                  </a:lnTo>
                  <a:lnTo>
                    <a:pt x="9984" y="21497"/>
                  </a:lnTo>
                  <a:lnTo>
                    <a:pt x="11810" y="21600"/>
                  </a:lnTo>
                  <a:lnTo>
                    <a:pt x="13418" y="21325"/>
                  </a:lnTo>
                  <a:lnTo>
                    <a:pt x="17627" y="19201"/>
                  </a:lnTo>
                  <a:lnTo>
                    <a:pt x="20523" y="15521"/>
                  </a:lnTo>
                  <a:lnTo>
                    <a:pt x="21600" y="10791"/>
                  </a:lnTo>
                  <a:lnTo>
                    <a:pt x="21594" y="10425"/>
                  </a:lnTo>
                  <a:lnTo>
                    <a:pt x="20460" y="5992"/>
                  </a:lnTo>
                  <a:lnTo>
                    <a:pt x="17566" y="2510"/>
                  </a:lnTo>
                  <a:lnTo>
                    <a:pt x="13202" y="413"/>
                  </a:lnTo>
                  <a:lnTo>
                    <a:pt x="9620" y="0"/>
                  </a:lnTo>
                  <a:close/>
                </a:path>
              </a:pathLst>
            </a:custGeom>
            <a:solidFill>
              <a:srgbClr val="AEBBC9"/>
            </a:solidFill>
            <a:ln w="3175">
              <a:miter lim="400000"/>
            </a:ln>
          </p:spPr>
          <p:txBody>
            <a:bodyPr lIns="24109" tIns="24109" rIns="24109" bIns="24109"/>
            <a:lstStyle/>
            <a:p>
              <a:pPr defTabSz="642915"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 sz="1125"/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A5C12880-E4F7-4E7D-95A5-808ACE303831}"/>
                </a:ext>
              </a:extLst>
            </p:cNvPr>
            <p:cNvSpPr/>
            <p:nvPr/>
          </p:nvSpPr>
          <p:spPr>
            <a:xfrm>
              <a:off x="6502386" y="2276864"/>
              <a:ext cx="12837" cy="3221411"/>
            </a:xfrm>
            <a:prstGeom prst="line">
              <a:avLst/>
            </a:prstGeom>
            <a:ln w="12700">
              <a:solidFill>
                <a:srgbClr val="CFD7E2"/>
              </a:solidFill>
            </a:ln>
          </p:spPr>
          <p:txBody>
            <a:bodyPr lIns="24109" tIns="24109" rIns="24109" bIns="24109"/>
            <a:lstStyle/>
            <a:p>
              <a:pPr defTabSz="642915"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 sz="1125" dirty="0"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19E37351-E1ED-486A-8BD0-5880154B0F71}"/>
                </a:ext>
              </a:extLst>
            </p:cNvPr>
            <p:cNvSpPr/>
            <p:nvPr/>
          </p:nvSpPr>
          <p:spPr>
            <a:xfrm>
              <a:off x="6389637" y="3743585"/>
              <a:ext cx="225525" cy="224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20" y="0"/>
                  </a:moveTo>
                  <a:lnTo>
                    <a:pt x="5156" y="1543"/>
                  </a:lnTo>
                  <a:lnTo>
                    <a:pt x="1827" y="4801"/>
                  </a:lnTo>
                  <a:lnTo>
                    <a:pt x="123" y="9310"/>
                  </a:lnTo>
                  <a:lnTo>
                    <a:pt x="0" y="11011"/>
                  </a:lnTo>
                  <a:lnTo>
                    <a:pt x="146" y="12586"/>
                  </a:lnTo>
                  <a:lnTo>
                    <a:pt x="1861" y="16807"/>
                  </a:lnTo>
                  <a:lnTo>
                    <a:pt x="5246" y="19925"/>
                  </a:lnTo>
                  <a:lnTo>
                    <a:pt x="9984" y="21497"/>
                  </a:lnTo>
                  <a:lnTo>
                    <a:pt x="11810" y="21600"/>
                  </a:lnTo>
                  <a:lnTo>
                    <a:pt x="13418" y="21325"/>
                  </a:lnTo>
                  <a:lnTo>
                    <a:pt x="17627" y="19201"/>
                  </a:lnTo>
                  <a:lnTo>
                    <a:pt x="20523" y="15521"/>
                  </a:lnTo>
                  <a:lnTo>
                    <a:pt x="21600" y="10791"/>
                  </a:lnTo>
                  <a:lnTo>
                    <a:pt x="21594" y="10425"/>
                  </a:lnTo>
                  <a:lnTo>
                    <a:pt x="20460" y="5992"/>
                  </a:lnTo>
                  <a:lnTo>
                    <a:pt x="17566" y="2510"/>
                  </a:lnTo>
                  <a:lnTo>
                    <a:pt x="13202" y="413"/>
                  </a:lnTo>
                  <a:lnTo>
                    <a:pt x="9620" y="0"/>
                  </a:lnTo>
                  <a:close/>
                </a:path>
              </a:pathLst>
            </a:custGeom>
            <a:solidFill>
              <a:srgbClr val="AEBBC9"/>
            </a:solidFill>
            <a:ln w="3175">
              <a:miter lim="400000"/>
            </a:ln>
          </p:spPr>
          <p:txBody>
            <a:bodyPr lIns="24109" tIns="24109" rIns="24109" bIns="24109"/>
            <a:lstStyle/>
            <a:p>
              <a:pPr defTabSz="642915"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 sz="1125"/>
            </a:p>
          </p:txBody>
        </p:sp>
        <p:sp>
          <p:nvSpPr>
            <p:cNvPr id="12" name="object 23">
              <a:extLst>
                <a:ext uri="{FF2B5EF4-FFF2-40B4-BE49-F238E27FC236}">
                  <a16:creationId xmlns:a16="http://schemas.microsoft.com/office/drawing/2014/main" id="{E7F4988A-739F-4E85-8B2D-595A0E87E13A}"/>
                </a:ext>
              </a:extLst>
            </p:cNvPr>
            <p:cNvSpPr/>
            <p:nvPr/>
          </p:nvSpPr>
          <p:spPr>
            <a:xfrm>
              <a:off x="6389637" y="5435191"/>
              <a:ext cx="225525" cy="224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20" y="0"/>
                  </a:moveTo>
                  <a:lnTo>
                    <a:pt x="5156" y="1543"/>
                  </a:lnTo>
                  <a:lnTo>
                    <a:pt x="1827" y="4801"/>
                  </a:lnTo>
                  <a:lnTo>
                    <a:pt x="123" y="9310"/>
                  </a:lnTo>
                  <a:lnTo>
                    <a:pt x="0" y="11011"/>
                  </a:lnTo>
                  <a:lnTo>
                    <a:pt x="146" y="12586"/>
                  </a:lnTo>
                  <a:lnTo>
                    <a:pt x="1861" y="16807"/>
                  </a:lnTo>
                  <a:lnTo>
                    <a:pt x="5246" y="19925"/>
                  </a:lnTo>
                  <a:lnTo>
                    <a:pt x="9984" y="21497"/>
                  </a:lnTo>
                  <a:lnTo>
                    <a:pt x="11810" y="21600"/>
                  </a:lnTo>
                  <a:lnTo>
                    <a:pt x="13418" y="21325"/>
                  </a:lnTo>
                  <a:lnTo>
                    <a:pt x="17627" y="19201"/>
                  </a:lnTo>
                  <a:lnTo>
                    <a:pt x="20523" y="15521"/>
                  </a:lnTo>
                  <a:lnTo>
                    <a:pt x="21600" y="10791"/>
                  </a:lnTo>
                  <a:lnTo>
                    <a:pt x="21594" y="10425"/>
                  </a:lnTo>
                  <a:lnTo>
                    <a:pt x="20460" y="5992"/>
                  </a:lnTo>
                  <a:lnTo>
                    <a:pt x="17566" y="2510"/>
                  </a:lnTo>
                  <a:lnTo>
                    <a:pt x="13202" y="413"/>
                  </a:lnTo>
                  <a:lnTo>
                    <a:pt x="9620" y="0"/>
                  </a:lnTo>
                  <a:close/>
                </a:path>
              </a:pathLst>
            </a:custGeom>
            <a:solidFill>
              <a:srgbClr val="AEBBC9"/>
            </a:solidFill>
            <a:ln w="3175">
              <a:miter lim="400000"/>
            </a:ln>
          </p:spPr>
          <p:txBody>
            <a:bodyPr lIns="24109" tIns="24109" rIns="24109" bIns="24109"/>
            <a:lstStyle/>
            <a:p>
              <a:pPr defTabSz="642915"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 sz="1125"/>
            </a:p>
          </p:txBody>
        </p:sp>
        <p:sp>
          <p:nvSpPr>
            <p:cNvPr id="13" name="object 30">
              <a:extLst>
                <a:ext uri="{FF2B5EF4-FFF2-40B4-BE49-F238E27FC236}">
                  <a16:creationId xmlns:a16="http://schemas.microsoft.com/office/drawing/2014/main" id="{8A525641-245B-4C89-A6A1-A8A9F71369E9}"/>
                </a:ext>
              </a:extLst>
            </p:cNvPr>
            <p:cNvSpPr/>
            <p:nvPr/>
          </p:nvSpPr>
          <p:spPr>
            <a:xfrm>
              <a:off x="6389637" y="2051979"/>
              <a:ext cx="225525" cy="224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20" y="0"/>
                  </a:moveTo>
                  <a:lnTo>
                    <a:pt x="5156" y="1543"/>
                  </a:lnTo>
                  <a:lnTo>
                    <a:pt x="1827" y="4801"/>
                  </a:lnTo>
                  <a:lnTo>
                    <a:pt x="123" y="9310"/>
                  </a:lnTo>
                  <a:lnTo>
                    <a:pt x="0" y="11011"/>
                  </a:lnTo>
                  <a:lnTo>
                    <a:pt x="146" y="12586"/>
                  </a:lnTo>
                  <a:lnTo>
                    <a:pt x="1861" y="16807"/>
                  </a:lnTo>
                  <a:lnTo>
                    <a:pt x="5246" y="19925"/>
                  </a:lnTo>
                  <a:lnTo>
                    <a:pt x="9984" y="21497"/>
                  </a:lnTo>
                  <a:lnTo>
                    <a:pt x="11810" y="21600"/>
                  </a:lnTo>
                  <a:lnTo>
                    <a:pt x="13418" y="21325"/>
                  </a:lnTo>
                  <a:lnTo>
                    <a:pt x="17627" y="19201"/>
                  </a:lnTo>
                  <a:lnTo>
                    <a:pt x="20523" y="15521"/>
                  </a:lnTo>
                  <a:lnTo>
                    <a:pt x="21600" y="10791"/>
                  </a:lnTo>
                  <a:lnTo>
                    <a:pt x="21594" y="10425"/>
                  </a:lnTo>
                  <a:lnTo>
                    <a:pt x="20460" y="5992"/>
                  </a:lnTo>
                  <a:lnTo>
                    <a:pt x="17566" y="2510"/>
                  </a:lnTo>
                  <a:lnTo>
                    <a:pt x="13202" y="413"/>
                  </a:lnTo>
                  <a:lnTo>
                    <a:pt x="9620" y="0"/>
                  </a:lnTo>
                  <a:close/>
                </a:path>
              </a:pathLst>
            </a:custGeom>
            <a:solidFill>
              <a:srgbClr val="F06B4B"/>
            </a:solidFill>
            <a:ln w="3175">
              <a:miter lim="400000"/>
            </a:ln>
          </p:spPr>
          <p:txBody>
            <a:bodyPr lIns="24109" tIns="24109" rIns="24109" bIns="24109"/>
            <a:lstStyle/>
            <a:p>
              <a:pPr defTabSz="642915"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 sz="1125"/>
            </a:p>
          </p:txBody>
        </p:sp>
        <p:sp>
          <p:nvSpPr>
            <p:cNvPr id="14" name="object 42">
              <a:extLst>
                <a:ext uri="{FF2B5EF4-FFF2-40B4-BE49-F238E27FC236}">
                  <a16:creationId xmlns:a16="http://schemas.microsoft.com/office/drawing/2014/main" id="{BEF1CF1B-E2C0-434C-AC12-C09009678D92}"/>
                </a:ext>
              </a:extLst>
            </p:cNvPr>
            <p:cNvSpPr/>
            <p:nvPr/>
          </p:nvSpPr>
          <p:spPr>
            <a:xfrm>
              <a:off x="6389637" y="3743585"/>
              <a:ext cx="225525" cy="224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20" y="0"/>
                  </a:moveTo>
                  <a:lnTo>
                    <a:pt x="5156" y="1543"/>
                  </a:lnTo>
                  <a:lnTo>
                    <a:pt x="1827" y="4801"/>
                  </a:lnTo>
                  <a:lnTo>
                    <a:pt x="123" y="9310"/>
                  </a:lnTo>
                  <a:lnTo>
                    <a:pt x="0" y="11011"/>
                  </a:lnTo>
                  <a:lnTo>
                    <a:pt x="146" y="12586"/>
                  </a:lnTo>
                  <a:lnTo>
                    <a:pt x="1861" y="16807"/>
                  </a:lnTo>
                  <a:lnTo>
                    <a:pt x="5246" y="19925"/>
                  </a:lnTo>
                  <a:lnTo>
                    <a:pt x="9984" y="21497"/>
                  </a:lnTo>
                  <a:lnTo>
                    <a:pt x="11810" y="21600"/>
                  </a:lnTo>
                  <a:lnTo>
                    <a:pt x="13418" y="21325"/>
                  </a:lnTo>
                  <a:lnTo>
                    <a:pt x="17627" y="19201"/>
                  </a:lnTo>
                  <a:lnTo>
                    <a:pt x="20523" y="15521"/>
                  </a:lnTo>
                  <a:lnTo>
                    <a:pt x="21600" y="10791"/>
                  </a:lnTo>
                  <a:lnTo>
                    <a:pt x="21594" y="10425"/>
                  </a:lnTo>
                  <a:lnTo>
                    <a:pt x="20460" y="5992"/>
                  </a:lnTo>
                  <a:lnTo>
                    <a:pt x="17566" y="2510"/>
                  </a:lnTo>
                  <a:lnTo>
                    <a:pt x="13202" y="413"/>
                  </a:lnTo>
                  <a:lnTo>
                    <a:pt x="9620" y="0"/>
                  </a:lnTo>
                  <a:close/>
                </a:path>
              </a:pathLst>
            </a:custGeom>
            <a:solidFill>
              <a:srgbClr val="F06B4B"/>
            </a:solidFill>
            <a:ln w="3175">
              <a:miter lim="400000"/>
            </a:ln>
          </p:spPr>
          <p:txBody>
            <a:bodyPr lIns="24109" tIns="24109" rIns="24109" bIns="24109"/>
            <a:lstStyle/>
            <a:p>
              <a:pPr defTabSz="642915"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 sz="1125"/>
            </a:p>
          </p:txBody>
        </p:sp>
        <p:sp>
          <p:nvSpPr>
            <p:cNvPr id="15" name="object 49">
              <a:extLst>
                <a:ext uri="{FF2B5EF4-FFF2-40B4-BE49-F238E27FC236}">
                  <a16:creationId xmlns:a16="http://schemas.microsoft.com/office/drawing/2014/main" id="{A8E0A0A4-4D6B-438F-AFC5-50C794B1CF99}"/>
                </a:ext>
              </a:extLst>
            </p:cNvPr>
            <p:cNvSpPr/>
            <p:nvPr/>
          </p:nvSpPr>
          <p:spPr>
            <a:xfrm>
              <a:off x="6389637" y="5435191"/>
              <a:ext cx="225525" cy="224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20" y="0"/>
                  </a:moveTo>
                  <a:lnTo>
                    <a:pt x="5156" y="1543"/>
                  </a:lnTo>
                  <a:lnTo>
                    <a:pt x="1827" y="4801"/>
                  </a:lnTo>
                  <a:lnTo>
                    <a:pt x="123" y="9310"/>
                  </a:lnTo>
                  <a:lnTo>
                    <a:pt x="0" y="11011"/>
                  </a:lnTo>
                  <a:lnTo>
                    <a:pt x="146" y="12586"/>
                  </a:lnTo>
                  <a:lnTo>
                    <a:pt x="1861" y="16807"/>
                  </a:lnTo>
                  <a:lnTo>
                    <a:pt x="5246" y="19925"/>
                  </a:lnTo>
                  <a:lnTo>
                    <a:pt x="9984" y="21497"/>
                  </a:lnTo>
                  <a:lnTo>
                    <a:pt x="11810" y="21600"/>
                  </a:lnTo>
                  <a:lnTo>
                    <a:pt x="13418" y="21325"/>
                  </a:lnTo>
                  <a:lnTo>
                    <a:pt x="17627" y="19201"/>
                  </a:lnTo>
                  <a:lnTo>
                    <a:pt x="20523" y="15521"/>
                  </a:lnTo>
                  <a:lnTo>
                    <a:pt x="21600" y="10791"/>
                  </a:lnTo>
                  <a:lnTo>
                    <a:pt x="21594" y="10425"/>
                  </a:lnTo>
                  <a:lnTo>
                    <a:pt x="20460" y="5992"/>
                  </a:lnTo>
                  <a:lnTo>
                    <a:pt x="17566" y="2510"/>
                  </a:lnTo>
                  <a:lnTo>
                    <a:pt x="13202" y="413"/>
                  </a:lnTo>
                  <a:lnTo>
                    <a:pt x="9620" y="0"/>
                  </a:lnTo>
                  <a:close/>
                </a:path>
              </a:pathLst>
            </a:custGeom>
            <a:solidFill>
              <a:srgbClr val="F06B4B"/>
            </a:solidFill>
            <a:ln w="3175">
              <a:miter lim="400000"/>
            </a:ln>
          </p:spPr>
          <p:txBody>
            <a:bodyPr lIns="24109" tIns="24109" rIns="24109" bIns="24109"/>
            <a:lstStyle/>
            <a:p>
              <a:pPr defTabSz="642915">
                <a:defRPr sz="1600">
                  <a:latin typeface="Calibri"/>
                  <a:ea typeface="Calibri"/>
                  <a:cs typeface="Calibri"/>
                  <a:sym typeface="Calibri"/>
                </a:defRPr>
              </a:pPr>
              <a:endParaRPr sz="1125"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1018497A-1985-4540-90CB-541A0FB27ED9}"/>
                </a:ext>
              </a:extLst>
            </p:cNvPr>
            <p:cNvSpPr/>
            <p:nvPr/>
          </p:nvSpPr>
          <p:spPr>
            <a:xfrm>
              <a:off x="7210202" y="1713290"/>
              <a:ext cx="916300" cy="858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8" y="5372"/>
                  </a:moveTo>
                  <a:cubicBezTo>
                    <a:pt x="1758" y="4489"/>
                    <a:pt x="2448" y="3845"/>
                    <a:pt x="3258" y="3845"/>
                  </a:cubicBezTo>
                  <a:cubicBezTo>
                    <a:pt x="3999" y="3845"/>
                    <a:pt x="4689" y="4489"/>
                    <a:pt x="4689" y="5372"/>
                  </a:cubicBezTo>
                  <a:cubicBezTo>
                    <a:pt x="4689" y="6237"/>
                    <a:pt x="3999" y="6881"/>
                    <a:pt x="3258" y="6881"/>
                  </a:cubicBezTo>
                  <a:cubicBezTo>
                    <a:pt x="2448" y="6881"/>
                    <a:pt x="1758" y="6237"/>
                    <a:pt x="1758" y="5372"/>
                  </a:cubicBezTo>
                  <a:close/>
                  <a:moveTo>
                    <a:pt x="8481" y="5372"/>
                  </a:moveTo>
                  <a:cubicBezTo>
                    <a:pt x="8481" y="4489"/>
                    <a:pt x="7809" y="3845"/>
                    <a:pt x="7068" y="3845"/>
                  </a:cubicBezTo>
                  <a:cubicBezTo>
                    <a:pt x="6240" y="3845"/>
                    <a:pt x="5568" y="4489"/>
                    <a:pt x="5568" y="5372"/>
                  </a:cubicBezTo>
                  <a:cubicBezTo>
                    <a:pt x="5568" y="6237"/>
                    <a:pt x="6240" y="6881"/>
                    <a:pt x="7068" y="6881"/>
                  </a:cubicBezTo>
                  <a:cubicBezTo>
                    <a:pt x="7809" y="6881"/>
                    <a:pt x="8481" y="6237"/>
                    <a:pt x="8481" y="5372"/>
                  </a:cubicBezTo>
                  <a:close/>
                  <a:moveTo>
                    <a:pt x="5085" y="3109"/>
                  </a:moveTo>
                  <a:cubicBezTo>
                    <a:pt x="5913" y="3109"/>
                    <a:pt x="6516" y="2392"/>
                    <a:pt x="6516" y="1601"/>
                  </a:cubicBezTo>
                  <a:cubicBezTo>
                    <a:pt x="6516" y="718"/>
                    <a:pt x="5844" y="0"/>
                    <a:pt x="5085" y="0"/>
                  </a:cubicBezTo>
                  <a:cubicBezTo>
                    <a:pt x="4275" y="0"/>
                    <a:pt x="3655" y="718"/>
                    <a:pt x="3655" y="1527"/>
                  </a:cubicBezTo>
                  <a:cubicBezTo>
                    <a:pt x="3655" y="2392"/>
                    <a:pt x="4275" y="3109"/>
                    <a:pt x="5085" y="3109"/>
                  </a:cubicBezTo>
                  <a:close/>
                  <a:moveTo>
                    <a:pt x="8964" y="3109"/>
                  </a:moveTo>
                  <a:cubicBezTo>
                    <a:pt x="9774" y="3109"/>
                    <a:pt x="10395" y="2392"/>
                    <a:pt x="10395" y="1601"/>
                  </a:cubicBezTo>
                  <a:cubicBezTo>
                    <a:pt x="10395" y="718"/>
                    <a:pt x="9774" y="0"/>
                    <a:pt x="8964" y="0"/>
                  </a:cubicBezTo>
                  <a:cubicBezTo>
                    <a:pt x="8154" y="0"/>
                    <a:pt x="7533" y="718"/>
                    <a:pt x="7533" y="1527"/>
                  </a:cubicBezTo>
                  <a:cubicBezTo>
                    <a:pt x="7533" y="2392"/>
                    <a:pt x="8154" y="3109"/>
                    <a:pt x="8964" y="3109"/>
                  </a:cubicBezTo>
                  <a:close/>
                  <a:moveTo>
                    <a:pt x="12636" y="3109"/>
                  </a:moveTo>
                  <a:cubicBezTo>
                    <a:pt x="13446" y="3109"/>
                    <a:pt x="14049" y="2392"/>
                    <a:pt x="14049" y="1601"/>
                  </a:cubicBezTo>
                  <a:cubicBezTo>
                    <a:pt x="14049" y="718"/>
                    <a:pt x="13446" y="0"/>
                    <a:pt x="12636" y="0"/>
                  </a:cubicBezTo>
                  <a:cubicBezTo>
                    <a:pt x="11877" y="0"/>
                    <a:pt x="11205" y="718"/>
                    <a:pt x="11205" y="1527"/>
                  </a:cubicBezTo>
                  <a:cubicBezTo>
                    <a:pt x="11205" y="2392"/>
                    <a:pt x="11808" y="3109"/>
                    <a:pt x="12636" y="3109"/>
                  </a:cubicBezTo>
                  <a:close/>
                  <a:moveTo>
                    <a:pt x="16308" y="3109"/>
                  </a:moveTo>
                  <a:cubicBezTo>
                    <a:pt x="17118" y="3109"/>
                    <a:pt x="17721" y="2392"/>
                    <a:pt x="17721" y="1601"/>
                  </a:cubicBezTo>
                  <a:cubicBezTo>
                    <a:pt x="17721" y="718"/>
                    <a:pt x="17118" y="0"/>
                    <a:pt x="16308" y="0"/>
                  </a:cubicBezTo>
                  <a:cubicBezTo>
                    <a:pt x="15549" y="0"/>
                    <a:pt x="14877" y="718"/>
                    <a:pt x="14877" y="1601"/>
                  </a:cubicBezTo>
                  <a:cubicBezTo>
                    <a:pt x="14877" y="2392"/>
                    <a:pt x="15480" y="3109"/>
                    <a:pt x="16308" y="3109"/>
                  </a:cubicBezTo>
                  <a:close/>
                  <a:moveTo>
                    <a:pt x="15963" y="5372"/>
                  </a:moveTo>
                  <a:cubicBezTo>
                    <a:pt x="15963" y="4489"/>
                    <a:pt x="15342" y="3845"/>
                    <a:pt x="14532" y="3845"/>
                  </a:cubicBezTo>
                  <a:cubicBezTo>
                    <a:pt x="13722" y="3845"/>
                    <a:pt x="13101" y="4489"/>
                    <a:pt x="13101" y="5372"/>
                  </a:cubicBezTo>
                  <a:cubicBezTo>
                    <a:pt x="13101" y="6237"/>
                    <a:pt x="13722" y="6881"/>
                    <a:pt x="14532" y="6881"/>
                  </a:cubicBezTo>
                  <a:cubicBezTo>
                    <a:pt x="15342" y="6881"/>
                    <a:pt x="15963" y="6237"/>
                    <a:pt x="15963" y="5372"/>
                  </a:cubicBezTo>
                  <a:close/>
                  <a:moveTo>
                    <a:pt x="9171" y="5372"/>
                  </a:moveTo>
                  <a:cubicBezTo>
                    <a:pt x="9171" y="6237"/>
                    <a:pt x="9843" y="6881"/>
                    <a:pt x="10653" y="6881"/>
                  </a:cubicBezTo>
                  <a:cubicBezTo>
                    <a:pt x="11412" y="6881"/>
                    <a:pt x="12084" y="6237"/>
                    <a:pt x="12084" y="5372"/>
                  </a:cubicBezTo>
                  <a:cubicBezTo>
                    <a:pt x="12084" y="4489"/>
                    <a:pt x="11412" y="3845"/>
                    <a:pt x="10653" y="3845"/>
                  </a:cubicBezTo>
                  <a:cubicBezTo>
                    <a:pt x="9843" y="3845"/>
                    <a:pt x="9171" y="4489"/>
                    <a:pt x="9171" y="5372"/>
                  </a:cubicBezTo>
                  <a:close/>
                  <a:moveTo>
                    <a:pt x="16911" y="5372"/>
                  </a:moveTo>
                  <a:cubicBezTo>
                    <a:pt x="16911" y="6237"/>
                    <a:pt x="17514" y="6881"/>
                    <a:pt x="18342" y="6881"/>
                  </a:cubicBezTo>
                  <a:cubicBezTo>
                    <a:pt x="19152" y="6881"/>
                    <a:pt x="19773" y="6237"/>
                    <a:pt x="19773" y="5372"/>
                  </a:cubicBezTo>
                  <a:cubicBezTo>
                    <a:pt x="19773" y="4489"/>
                    <a:pt x="19083" y="3845"/>
                    <a:pt x="18342" y="3845"/>
                  </a:cubicBezTo>
                  <a:cubicBezTo>
                    <a:pt x="17514" y="3845"/>
                    <a:pt x="16911" y="4489"/>
                    <a:pt x="16911" y="5372"/>
                  </a:cubicBezTo>
                  <a:close/>
                  <a:moveTo>
                    <a:pt x="4810" y="7175"/>
                  </a:moveTo>
                  <a:cubicBezTo>
                    <a:pt x="3258" y="7175"/>
                    <a:pt x="3258" y="7175"/>
                    <a:pt x="3258" y="7175"/>
                  </a:cubicBezTo>
                  <a:cubicBezTo>
                    <a:pt x="1620" y="7175"/>
                    <a:pt x="1620" y="7175"/>
                    <a:pt x="1620" y="7175"/>
                  </a:cubicBezTo>
                  <a:cubicBezTo>
                    <a:pt x="603" y="7175"/>
                    <a:pt x="0" y="8040"/>
                    <a:pt x="0" y="9126"/>
                  </a:cubicBezTo>
                  <a:cubicBezTo>
                    <a:pt x="0" y="14130"/>
                    <a:pt x="0" y="14130"/>
                    <a:pt x="0" y="14130"/>
                  </a:cubicBezTo>
                  <a:cubicBezTo>
                    <a:pt x="0" y="15013"/>
                    <a:pt x="1086" y="15013"/>
                    <a:pt x="1086" y="14130"/>
                  </a:cubicBezTo>
                  <a:cubicBezTo>
                    <a:pt x="1086" y="9494"/>
                    <a:pt x="1086" y="9494"/>
                    <a:pt x="1086" y="9494"/>
                  </a:cubicBezTo>
                  <a:cubicBezTo>
                    <a:pt x="1086" y="9347"/>
                    <a:pt x="1155" y="9273"/>
                    <a:pt x="1293" y="9273"/>
                  </a:cubicBezTo>
                  <a:cubicBezTo>
                    <a:pt x="1362" y="9273"/>
                    <a:pt x="1414" y="9347"/>
                    <a:pt x="1414" y="9494"/>
                  </a:cubicBezTo>
                  <a:cubicBezTo>
                    <a:pt x="1414" y="20809"/>
                    <a:pt x="1414" y="20809"/>
                    <a:pt x="1414" y="20809"/>
                  </a:cubicBezTo>
                  <a:cubicBezTo>
                    <a:pt x="1414" y="21250"/>
                    <a:pt x="1758" y="21600"/>
                    <a:pt x="2241" y="21600"/>
                  </a:cubicBezTo>
                  <a:cubicBezTo>
                    <a:pt x="2638" y="21600"/>
                    <a:pt x="3051" y="21250"/>
                    <a:pt x="3051" y="20809"/>
                  </a:cubicBezTo>
                  <a:cubicBezTo>
                    <a:pt x="3051" y="15160"/>
                    <a:pt x="3051" y="15160"/>
                    <a:pt x="3051" y="15160"/>
                  </a:cubicBezTo>
                  <a:cubicBezTo>
                    <a:pt x="3051" y="15013"/>
                    <a:pt x="3120" y="14940"/>
                    <a:pt x="3189" y="14940"/>
                  </a:cubicBezTo>
                  <a:cubicBezTo>
                    <a:pt x="3258" y="14940"/>
                    <a:pt x="3258" y="14940"/>
                    <a:pt x="3258" y="14940"/>
                  </a:cubicBezTo>
                  <a:cubicBezTo>
                    <a:pt x="3327" y="14940"/>
                    <a:pt x="3396" y="15087"/>
                    <a:pt x="3396" y="15160"/>
                  </a:cubicBezTo>
                  <a:cubicBezTo>
                    <a:pt x="3396" y="20809"/>
                    <a:pt x="3396" y="20809"/>
                    <a:pt x="3396" y="20809"/>
                  </a:cubicBezTo>
                  <a:cubicBezTo>
                    <a:pt x="3396" y="21250"/>
                    <a:pt x="3724" y="21600"/>
                    <a:pt x="4206" y="21600"/>
                  </a:cubicBezTo>
                  <a:cubicBezTo>
                    <a:pt x="4620" y="21600"/>
                    <a:pt x="4947" y="21250"/>
                    <a:pt x="4947" y="20809"/>
                  </a:cubicBezTo>
                  <a:cubicBezTo>
                    <a:pt x="4947" y="9494"/>
                    <a:pt x="4947" y="9494"/>
                    <a:pt x="4947" y="9494"/>
                  </a:cubicBezTo>
                  <a:cubicBezTo>
                    <a:pt x="4947" y="9347"/>
                    <a:pt x="5085" y="9273"/>
                    <a:pt x="5154" y="9273"/>
                  </a:cubicBezTo>
                  <a:cubicBezTo>
                    <a:pt x="5292" y="9273"/>
                    <a:pt x="5361" y="9347"/>
                    <a:pt x="5361" y="9494"/>
                  </a:cubicBezTo>
                  <a:cubicBezTo>
                    <a:pt x="5361" y="14130"/>
                    <a:pt x="5361" y="14130"/>
                    <a:pt x="5361" y="14130"/>
                  </a:cubicBezTo>
                  <a:cubicBezTo>
                    <a:pt x="5361" y="15013"/>
                    <a:pt x="6447" y="15013"/>
                    <a:pt x="6447" y="14130"/>
                  </a:cubicBezTo>
                  <a:cubicBezTo>
                    <a:pt x="6447" y="9126"/>
                    <a:pt x="6447" y="9126"/>
                    <a:pt x="6447" y="9126"/>
                  </a:cubicBezTo>
                  <a:cubicBezTo>
                    <a:pt x="6447" y="8040"/>
                    <a:pt x="5844" y="7175"/>
                    <a:pt x="4810" y="7175"/>
                  </a:cubicBezTo>
                  <a:close/>
                  <a:moveTo>
                    <a:pt x="12222" y="7175"/>
                  </a:moveTo>
                  <a:cubicBezTo>
                    <a:pt x="10602" y="7175"/>
                    <a:pt x="10602" y="7175"/>
                    <a:pt x="10602" y="7175"/>
                  </a:cubicBezTo>
                  <a:cubicBezTo>
                    <a:pt x="8964" y="7175"/>
                    <a:pt x="8964" y="7175"/>
                    <a:pt x="8964" y="7175"/>
                  </a:cubicBezTo>
                  <a:cubicBezTo>
                    <a:pt x="8016" y="7175"/>
                    <a:pt x="7395" y="8040"/>
                    <a:pt x="7395" y="9126"/>
                  </a:cubicBezTo>
                  <a:cubicBezTo>
                    <a:pt x="7395" y="14130"/>
                    <a:pt x="7395" y="14130"/>
                    <a:pt x="7395" y="14130"/>
                  </a:cubicBezTo>
                  <a:cubicBezTo>
                    <a:pt x="7395" y="15013"/>
                    <a:pt x="8481" y="15013"/>
                    <a:pt x="8481" y="14130"/>
                  </a:cubicBezTo>
                  <a:cubicBezTo>
                    <a:pt x="8481" y="9494"/>
                    <a:pt x="8481" y="9494"/>
                    <a:pt x="8481" y="9494"/>
                  </a:cubicBezTo>
                  <a:cubicBezTo>
                    <a:pt x="8481" y="9347"/>
                    <a:pt x="8550" y="9273"/>
                    <a:pt x="8688" y="9273"/>
                  </a:cubicBezTo>
                  <a:cubicBezTo>
                    <a:pt x="8757" y="9273"/>
                    <a:pt x="8826" y="9347"/>
                    <a:pt x="8826" y="9494"/>
                  </a:cubicBezTo>
                  <a:cubicBezTo>
                    <a:pt x="8826" y="20809"/>
                    <a:pt x="8826" y="20809"/>
                    <a:pt x="8826" y="20809"/>
                  </a:cubicBezTo>
                  <a:cubicBezTo>
                    <a:pt x="8826" y="21250"/>
                    <a:pt x="9171" y="21600"/>
                    <a:pt x="9636" y="21600"/>
                  </a:cubicBezTo>
                  <a:cubicBezTo>
                    <a:pt x="10050" y="21600"/>
                    <a:pt x="10395" y="21250"/>
                    <a:pt x="10395" y="20809"/>
                  </a:cubicBezTo>
                  <a:cubicBezTo>
                    <a:pt x="10395" y="15160"/>
                    <a:pt x="10395" y="15160"/>
                    <a:pt x="10395" y="15160"/>
                  </a:cubicBezTo>
                  <a:cubicBezTo>
                    <a:pt x="10395" y="15013"/>
                    <a:pt x="10533" y="14940"/>
                    <a:pt x="10602" y="14940"/>
                  </a:cubicBezTo>
                  <a:cubicBezTo>
                    <a:pt x="10653" y="14940"/>
                    <a:pt x="10653" y="14940"/>
                    <a:pt x="10653" y="14940"/>
                  </a:cubicBezTo>
                  <a:cubicBezTo>
                    <a:pt x="10722" y="14940"/>
                    <a:pt x="10791" y="15087"/>
                    <a:pt x="10791" y="15160"/>
                  </a:cubicBezTo>
                  <a:cubicBezTo>
                    <a:pt x="10791" y="20809"/>
                    <a:pt x="10791" y="20809"/>
                    <a:pt x="10791" y="20809"/>
                  </a:cubicBezTo>
                  <a:cubicBezTo>
                    <a:pt x="10791" y="21250"/>
                    <a:pt x="11136" y="21600"/>
                    <a:pt x="11619" y="21600"/>
                  </a:cubicBezTo>
                  <a:cubicBezTo>
                    <a:pt x="12015" y="21600"/>
                    <a:pt x="12360" y="21250"/>
                    <a:pt x="12360" y="20809"/>
                  </a:cubicBezTo>
                  <a:cubicBezTo>
                    <a:pt x="12360" y="9494"/>
                    <a:pt x="12360" y="9494"/>
                    <a:pt x="12360" y="9494"/>
                  </a:cubicBezTo>
                  <a:cubicBezTo>
                    <a:pt x="12360" y="9347"/>
                    <a:pt x="12498" y="9273"/>
                    <a:pt x="12567" y="9273"/>
                  </a:cubicBezTo>
                  <a:cubicBezTo>
                    <a:pt x="12636" y="9273"/>
                    <a:pt x="12774" y="9347"/>
                    <a:pt x="12774" y="9494"/>
                  </a:cubicBezTo>
                  <a:cubicBezTo>
                    <a:pt x="12774" y="14130"/>
                    <a:pt x="12774" y="14130"/>
                    <a:pt x="12774" y="14130"/>
                  </a:cubicBezTo>
                  <a:cubicBezTo>
                    <a:pt x="12774" y="15013"/>
                    <a:pt x="13860" y="15013"/>
                    <a:pt x="13860" y="14130"/>
                  </a:cubicBezTo>
                  <a:cubicBezTo>
                    <a:pt x="13860" y="9126"/>
                    <a:pt x="13860" y="9126"/>
                    <a:pt x="13860" y="9126"/>
                  </a:cubicBezTo>
                  <a:cubicBezTo>
                    <a:pt x="13860" y="8040"/>
                    <a:pt x="13239" y="7175"/>
                    <a:pt x="12222" y="7175"/>
                  </a:cubicBezTo>
                  <a:close/>
                  <a:moveTo>
                    <a:pt x="19962" y="7175"/>
                  </a:moveTo>
                  <a:cubicBezTo>
                    <a:pt x="18342" y="7175"/>
                    <a:pt x="18342" y="7175"/>
                    <a:pt x="18342" y="7175"/>
                  </a:cubicBezTo>
                  <a:cubicBezTo>
                    <a:pt x="16704" y="7175"/>
                    <a:pt x="16704" y="7175"/>
                    <a:pt x="16704" y="7175"/>
                  </a:cubicBezTo>
                  <a:cubicBezTo>
                    <a:pt x="15756" y="7175"/>
                    <a:pt x="15153" y="8040"/>
                    <a:pt x="15153" y="9126"/>
                  </a:cubicBezTo>
                  <a:cubicBezTo>
                    <a:pt x="15153" y="14130"/>
                    <a:pt x="15153" y="14130"/>
                    <a:pt x="15153" y="14130"/>
                  </a:cubicBezTo>
                  <a:cubicBezTo>
                    <a:pt x="15153" y="15013"/>
                    <a:pt x="16239" y="15013"/>
                    <a:pt x="16239" y="14130"/>
                  </a:cubicBezTo>
                  <a:cubicBezTo>
                    <a:pt x="16239" y="9494"/>
                    <a:pt x="16239" y="9494"/>
                    <a:pt x="16239" y="9494"/>
                  </a:cubicBezTo>
                  <a:cubicBezTo>
                    <a:pt x="16239" y="9347"/>
                    <a:pt x="16308" y="9273"/>
                    <a:pt x="16428" y="9273"/>
                  </a:cubicBezTo>
                  <a:cubicBezTo>
                    <a:pt x="16497" y="9273"/>
                    <a:pt x="16566" y="9347"/>
                    <a:pt x="16566" y="9494"/>
                  </a:cubicBezTo>
                  <a:cubicBezTo>
                    <a:pt x="16566" y="20809"/>
                    <a:pt x="16566" y="20809"/>
                    <a:pt x="16566" y="20809"/>
                  </a:cubicBezTo>
                  <a:cubicBezTo>
                    <a:pt x="16566" y="21250"/>
                    <a:pt x="16911" y="21600"/>
                    <a:pt x="17394" y="21600"/>
                  </a:cubicBezTo>
                  <a:cubicBezTo>
                    <a:pt x="17790" y="21600"/>
                    <a:pt x="18135" y="21250"/>
                    <a:pt x="18135" y="20809"/>
                  </a:cubicBezTo>
                  <a:cubicBezTo>
                    <a:pt x="18135" y="15160"/>
                    <a:pt x="18135" y="15160"/>
                    <a:pt x="18135" y="15160"/>
                  </a:cubicBezTo>
                  <a:cubicBezTo>
                    <a:pt x="18135" y="15013"/>
                    <a:pt x="18273" y="14940"/>
                    <a:pt x="18342" y="14940"/>
                  </a:cubicBezTo>
                  <a:cubicBezTo>
                    <a:pt x="18480" y="14940"/>
                    <a:pt x="18549" y="15087"/>
                    <a:pt x="18549" y="15160"/>
                  </a:cubicBezTo>
                  <a:cubicBezTo>
                    <a:pt x="18549" y="20809"/>
                    <a:pt x="18549" y="20809"/>
                    <a:pt x="18549" y="20809"/>
                  </a:cubicBezTo>
                  <a:cubicBezTo>
                    <a:pt x="18549" y="21250"/>
                    <a:pt x="18876" y="21600"/>
                    <a:pt x="19359" y="21600"/>
                  </a:cubicBezTo>
                  <a:cubicBezTo>
                    <a:pt x="19773" y="21600"/>
                    <a:pt x="20100" y="21250"/>
                    <a:pt x="20100" y="20809"/>
                  </a:cubicBezTo>
                  <a:cubicBezTo>
                    <a:pt x="20100" y="9494"/>
                    <a:pt x="20100" y="9494"/>
                    <a:pt x="20100" y="9494"/>
                  </a:cubicBezTo>
                  <a:cubicBezTo>
                    <a:pt x="20100" y="9347"/>
                    <a:pt x="20238" y="9273"/>
                    <a:pt x="20307" y="9273"/>
                  </a:cubicBezTo>
                  <a:cubicBezTo>
                    <a:pt x="20376" y="9273"/>
                    <a:pt x="20445" y="9347"/>
                    <a:pt x="20445" y="9494"/>
                  </a:cubicBezTo>
                  <a:cubicBezTo>
                    <a:pt x="20445" y="14130"/>
                    <a:pt x="20445" y="14130"/>
                    <a:pt x="20445" y="14130"/>
                  </a:cubicBezTo>
                  <a:cubicBezTo>
                    <a:pt x="20445" y="15013"/>
                    <a:pt x="21600" y="15013"/>
                    <a:pt x="21600" y="14130"/>
                  </a:cubicBezTo>
                  <a:cubicBezTo>
                    <a:pt x="21600" y="9126"/>
                    <a:pt x="21600" y="9126"/>
                    <a:pt x="21600" y="9126"/>
                  </a:cubicBezTo>
                  <a:cubicBezTo>
                    <a:pt x="21600" y="8040"/>
                    <a:pt x="20997" y="7175"/>
                    <a:pt x="19962" y="7175"/>
                  </a:cubicBezTo>
                  <a:close/>
                </a:path>
              </a:pathLst>
            </a:custGeom>
            <a:solidFill>
              <a:srgbClr val="CFD7E2"/>
            </a:solidFill>
            <a:ln w="3175">
              <a:miter lim="400000"/>
            </a:ln>
          </p:spPr>
          <p:txBody>
            <a:bodyPr lIns="24109" tIns="24109" rIns="24109" bIns="24109" anchor="ctr"/>
            <a:lstStyle/>
            <a:p>
              <a:pPr defTabSz="321457">
                <a:lnSpc>
                  <a:spcPct val="93000"/>
                </a:lnSpc>
                <a:defRPr sz="1600">
                  <a:latin typeface="Arial"/>
                  <a:ea typeface="Arial"/>
                  <a:cs typeface="Arial"/>
                  <a:sym typeface="Arial"/>
                </a:defRPr>
              </a:pPr>
              <a:endParaRPr sz="1125"/>
            </a:p>
          </p:txBody>
        </p:sp>
        <p:sp>
          <p:nvSpPr>
            <p:cNvPr id="21" name="Option 1">
              <a:extLst>
                <a:ext uri="{FF2B5EF4-FFF2-40B4-BE49-F238E27FC236}">
                  <a16:creationId xmlns:a16="http://schemas.microsoft.com/office/drawing/2014/main" id="{F5B1A4C5-A28B-4E51-95CB-645BEF3B61FF}"/>
                </a:ext>
              </a:extLst>
            </p:cNvPr>
            <p:cNvSpPr txBox="1"/>
            <p:nvPr/>
          </p:nvSpPr>
          <p:spPr>
            <a:xfrm>
              <a:off x="8686619" y="1851249"/>
              <a:ext cx="4429624" cy="462487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algn="l"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3000" b="1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de-DE" sz="2000" dirty="0">
                  <a:solidFill>
                    <a:schemeClr val="bg1"/>
                  </a:solidFill>
                </a:rPr>
                <a:t>Human feedback</a:t>
              </a:r>
              <a:endParaRPr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lorem ipsum dolor">
              <a:extLst>
                <a:ext uri="{FF2B5EF4-FFF2-40B4-BE49-F238E27FC236}">
                  <a16:creationId xmlns:a16="http://schemas.microsoft.com/office/drawing/2014/main" id="{1384C0E0-3C6D-4B0F-857A-01771CD15FAB}"/>
                </a:ext>
              </a:extLst>
            </p:cNvPr>
            <p:cNvSpPr txBox="1"/>
            <p:nvPr/>
          </p:nvSpPr>
          <p:spPr>
            <a:xfrm>
              <a:off x="8674482" y="2313736"/>
              <a:ext cx="2875731" cy="45109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algn="l"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2000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endParaRPr sz="1125" dirty="0">
                <a:solidFill>
                  <a:srgbClr val="7D8BA0"/>
                </a:solidFill>
              </a:endParaRPr>
            </a:p>
          </p:txBody>
        </p:sp>
        <p:sp>
          <p:nvSpPr>
            <p:cNvPr id="23" name="Option 2">
              <a:extLst>
                <a:ext uri="{FF2B5EF4-FFF2-40B4-BE49-F238E27FC236}">
                  <a16:creationId xmlns:a16="http://schemas.microsoft.com/office/drawing/2014/main" id="{5B5ED537-7099-4736-AC8F-7BEDA2BFDEFA}"/>
                </a:ext>
              </a:extLst>
            </p:cNvPr>
            <p:cNvSpPr txBox="1"/>
            <p:nvPr/>
          </p:nvSpPr>
          <p:spPr>
            <a:xfrm>
              <a:off x="8626438" y="3665530"/>
              <a:ext cx="4777719" cy="60490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algn="l"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3000" b="1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de-DE" sz="2000" dirty="0">
                  <a:solidFill>
                    <a:schemeClr val="bg1"/>
                  </a:solidFill>
                </a:rPr>
                <a:t>Predict Relevant Features</a:t>
              </a:r>
              <a:endParaRPr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Option 3">
              <a:extLst>
                <a:ext uri="{FF2B5EF4-FFF2-40B4-BE49-F238E27FC236}">
                  <a16:creationId xmlns:a16="http://schemas.microsoft.com/office/drawing/2014/main" id="{B3C7EB68-B9D0-4606-9A86-6698AE119ADC}"/>
                </a:ext>
              </a:extLst>
            </p:cNvPr>
            <p:cNvSpPr txBox="1"/>
            <p:nvPr/>
          </p:nvSpPr>
          <p:spPr>
            <a:xfrm>
              <a:off x="8575136" y="5380710"/>
              <a:ext cx="2851456" cy="48303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algn="l" defTabSz="590133">
                <a:lnSpc>
                  <a:spcPct val="93000"/>
                </a:lnSpc>
                <a:tabLst>
                  <a:tab pos="584200" algn="l"/>
                  <a:tab pos="1168400" algn="l"/>
                  <a:tab pos="1765300" algn="l"/>
                  <a:tab pos="2349500" algn="l"/>
                  <a:tab pos="2946400" algn="l"/>
                  <a:tab pos="3530600" algn="l"/>
                  <a:tab pos="4127500" algn="l"/>
                  <a:tab pos="4711700" algn="l"/>
                  <a:tab pos="5308600" algn="l"/>
                  <a:tab pos="5892800" algn="l"/>
                  <a:tab pos="6489700" algn="l"/>
                  <a:tab pos="7073900" algn="l"/>
                  <a:tab pos="7670800" algn="l"/>
                  <a:tab pos="8255000" algn="l"/>
                  <a:tab pos="8851900" algn="l"/>
                  <a:tab pos="9436100" algn="l"/>
                  <a:tab pos="10020300" algn="l"/>
                  <a:tab pos="10617200" algn="l"/>
                  <a:tab pos="11201400" algn="l"/>
                  <a:tab pos="11798300" algn="l"/>
                </a:tabLst>
                <a:defRPr sz="3000" b="1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de-DE" sz="2000" dirty="0">
                  <a:solidFill>
                    <a:schemeClr val="bg1"/>
                  </a:solidFill>
                </a:rPr>
                <a:t>Generate Report</a:t>
              </a:r>
              <a:endParaRPr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Freeform 80">
            <a:extLst>
              <a:ext uri="{FF2B5EF4-FFF2-40B4-BE49-F238E27FC236}">
                <a16:creationId xmlns:a16="http://schemas.microsoft.com/office/drawing/2014/main" id="{F35683A4-4C96-4A9D-A91F-E05D9BA5A7A4}"/>
              </a:ext>
            </a:extLst>
          </p:cNvPr>
          <p:cNvSpPr>
            <a:spLocks noEditPoints="1"/>
          </p:cNvSpPr>
          <p:nvPr/>
        </p:nvSpPr>
        <p:spPr bwMode="auto">
          <a:xfrm>
            <a:off x="1418169" y="3567559"/>
            <a:ext cx="736600" cy="555625"/>
          </a:xfrm>
          <a:custGeom>
            <a:avLst/>
            <a:gdLst>
              <a:gd name="T0" fmla="*/ 2147483646 w 256"/>
              <a:gd name="T1" fmla="*/ 2147483646 h 192"/>
              <a:gd name="T2" fmla="*/ 2147483646 w 256"/>
              <a:gd name="T3" fmla="*/ 2147483646 h 192"/>
              <a:gd name="T4" fmla="*/ 2147483646 w 256"/>
              <a:gd name="T5" fmla="*/ 2147483646 h 192"/>
              <a:gd name="T6" fmla="*/ 2147483646 w 256"/>
              <a:gd name="T7" fmla="*/ 2147483646 h 192"/>
              <a:gd name="T8" fmla="*/ 2147483646 w 256"/>
              <a:gd name="T9" fmla="*/ 2147483646 h 192"/>
              <a:gd name="T10" fmla="*/ 2147483646 w 256"/>
              <a:gd name="T11" fmla="*/ 2147483646 h 192"/>
              <a:gd name="T12" fmla="*/ 2147483646 w 256"/>
              <a:gd name="T13" fmla="*/ 2147483646 h 192"/>
              <a:gd name="T14" fmla="*/ 2147483646 w 256"/>
              <a:gd name="T15" fmla="*/ 2147483646 h 192"/>
              <a:gd name="T16" fmla="*/ 2147483646 w 256"/>
              <a:gd name="T17" fmla="*/ 2147483646 h 192"/>
              <a:gd name="T18" fmla="*/ 2147483646 w 256"/>
              <a:gd name="T19" fmla="*/ 2147483646 h 192"/>
              <a:gd name="T20" fmla="*/ 2147483646 w 256"/>
              <a:gd name="T21" fmla="*/ 2147483646 h 192"/>
              <a:gd name="T22" fmla="*/ 2147483646 w 256"/>
              <a:gd name="T23" fmla="*/ 2147483646 h 192"/>
              <a:gd name="T24" fmla="*/ 2147483646 w 256"/>
              <a:gd name="T25" fmla="*/ 2147483646 h 192"/>
              <a:gd name="T26" fmla="*/ 2147483646 w 256"/>
              <a:gd name="T27" fmla="*/ 2147483646 h 192"/>
              <a:gd name="T28" fmla="*/ 2147483646 w 256"/>
              <a:gd name="T29" fmla="*/ 2147483646 h 192"/>
              <a:gd name="T30" fmla="*/ 2147483646 w 256"/>
              <a:gd name="T31" fmla="*/ 2147483646 h 192"/>
              <a:gd name="T32" fmla="*/ 2147483646 w 256"/>
              <a:gd name="T33" fmla="*/ 2147483646 h 192"/>
              <a:gd name="T34" fmla="*/ 2147483646 w 256"/>
              <a:gd name="T35" fmla="*/ 2147483646 h 192"/>
              <a:gd name="T36" fmla="*/ 2147483646 w 256"/>
              <a:gd name="T37" fmla="*/ 2147483646 h 192"/>
              <a:gd name="T38" fmla="*/ 2147483646 w 256"/>
              <a:gd name="T39" fmla="*/ 2147483646 h 192"/>
              <a:gd name="T40" fmla="*/ 2147483646 w 256"/>
              <a:gd name="T41" fmla="*/ 2147483646 h 192"/>
              <a:gd name="T42" fmla="*/ 2147483646 w 256"/>
              <a:gd name="T43" fmla="*/ 2147483646 h 192"/>
              <a:gd name="T44" fmla="*/ 2147483646 w 256"/>
              <a:gd name="T45" fmla="*/ 2147483646 h 192"/>
              <a:gd name="T46" fmla="*/ 2147483646 w 256"/>
              <a:gd name="T47" fmla="*/ 0 h 192"/>
              <a:gd name="T48" fmla="*/ 2147483646 w 256"/>
              <a:gd name="T49" fmla="*/ 2147483646 h 192"/>
              <a:gd name="T50" fmla="*/ 2147483646 w 256"/>
              <a:gd name="T51" fmla="*/ 2147483646 h 192"/>
              <a:gd name="T52" fmla="*/ 2147483646 w 256"/>
              <a:gd name="T53" fmla="*/ 2147483646 h 192"/>
              <a:gd name="T54" fmla="*/ 2147483646 w 256"/>
              <a:gd name="T55" fmla="*/ 2147483646 h 192"/>
              <a:gd name="T56" fmla="*/ 2147483646 w 256"/>
              <a:gd name="T57" fmla="*/ 2147483646 h 192"/>
              <a:gd name="T58" fmla="*/ 2147483646 w 256"/>
              <a:gd name="T59" fmla="*/ 2147483646 h 192"/>
              <a:gd name="T60" fmla="*/ 2147483646 w 256"/>
              <a:gd name="T61" fmla="*/ 2147483646 h 192"/>
              <a:gd name="T62" fmla="*/ 2147483646 w 256"/>
              <a:gd name="T63" fmla="*/ 2147483646 h 192"/>
              <a:gd name="T64" fmla="*/ 2147483646 w 256"/>
              <a:gd name="T65" fmla="*/ 2147483646 h 192"/>
              <a:gd name="T66" fmla="*/ 2147483646 w 256"/>
              <a:gd name="T67" fmla="*/ 2147483646 h 192"/>
              <a:gd name="T68" fmla="*/ 2147483646 w 256"/>
              <a:gd name="T69" fmla="*/ 2147483646 h 192"/>
              <a:gd name="T70" fmla="*/ 2147483646 w 256"/>
              <a:gd name="T71" fmla="*/ 2147483646 h 192"/>
              <a:gd name="T72" fmla="*/ 2147483646 w 256"/>
              <a:gd name="T73" fmla="*/ 2147483646 h 192"/>
              <a:gd name="T74" fmla="*/ 0 w 256"/>
              <a:gd name="T75" fmla="*/ 2147483646 h 192"/>
              <a:gd name="T76" fmla="*/ 2147483646 w 256"/>
              <a:gd name="T77" fmla="*/ 2147483646 h 192"/>
              <a:gd name="T78" fmla="*/ 2147483646 w 256"/>
              <a:gd name="T79" fmla="*/ 2147483646 h 192"/>
              <a:gd name="T80" fmla="*/ 2147483646 w 256"/>
              <a:gd name="T81" fmla="*/ 2147483646 h 192"/>
              <a:gd name="T82" fmla="*/ 2147483646 w 256"/>
              <a:gd name="T83" fmla="*/ 2147483646 h 192"/>
              <a:gd name="T84" fmla="*/ 2147483646 w 256"/>
              <a:gd name="T85" fmla="*/ 2147483646 h 192"/>
              <a:gd name="T86" fmla="*/ 2147483646 w 256"/>
              <a:gd name="T87" fmla="*/ 2147483646 h 19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56" h="192">
                <a:moveTo>
                  <a:pt x="252" y="105"/>
                </a:moveTo>
                <a:cubicBezTo>
                  <a:pt x="252" y="105"/>
                  <a:pt x="252" y="105"/>
                  <a:pt x="252" y="105"/>
                </a:cubicBezTo>
                <a:cubicBezTo>
                  <a:pt x="204" y="153"/>
                  <a:pt x="204" y="153"/>
                  <a:pt x="204" y="153"/>
                </a:cubicBezTo>
                <a:cubicBezTo>
                  <a:pt x="204" y="153"/>
                  <a:pt x="204" y="153"/>
                  <a:pt x="204" y="153"/>
                </a:cubicBezTo>
                <a:cubicBezTo>
                  <a:pt x="202" y="155"/>
                  <a:pt x="199" y="156"/>
                  <a:pt x="196" y="156"/>
                </a:cubicBezTo>
                <a:cubicBezTo>
                  <a:pt x="189" y="156"/>
                  <a:pt x="184" y="151"/>
                  <a:pt x="184" y="144"/>
                </a:cubicBezTo>
                <a:cubicBezTo>
                  <a:pt x="184" y="141"/>
                  <a:pt x="185" y="138"/>
                  <a:pt x="188" y="136"/>
                </a:cubicBezTo>
                <a:cubicBezTo>
                  <a:pt x="188" y="136"/>
                  <a:pt x="188" y="136"/>
                  <a:pt x="188" y="136"/>
                </a:cubicBezTo>
                <a:cubicBezTo>
                  <a:pt x="227" y="96"/>
                  <a:pt x="227" y="96"/>
                  <a:pt x="227" y="96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5" y="54"/>
                  <a:pt x="184" y="51"/>
                  <a:pt x="184" y="48"/>
                </a:cubicBezTo>
                <a:cubicBezTo>
                  <a:pt x="184" y="41"/>
                  <a:pt x="189" y="36"/>
                  <a:pt x="196" y="36"/>
                </a:cubicBezTo>
                <a:cubicBezTo>
                  <a:pt x="199" y="36"/>
                  <a:pt x="202" y="37"/>
                  <a:pt x="205" y="40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9"/>
                  <a:pt x="256" y="92"/>
                  <a:pt x="256" y="96"/>
                </a:cubicBezTo>
                <a:cubicBezTo>
                  <a:pt x="256" y="99"/>
                  <a:pt x="255" y="102"/>
                  <a:pt x="252" y="105"/>
                </a:cubicBezTo>
                <a:moveTo>
                  <a:pt x="107" y="184"/>
                </a:moveTo>
                <a:cubicBezTo>
                  <a:pt x="106" y="189"/>
                  <a:pt x="101" y="192"/>
                  <a:pt x="96" y="192"/>
                </a:cubicBezTo>
                <a:cubicBezTo>
                  <a:pt x="89" y="192"/>
                  <a:pt x="84" y="187"/>
                  <a:pt x="84" y="180"/>
                </a:cubicBezTo>
                <a:cubicBezTo>
                  <a:pt x="84" y="178"/>
                  <a:pt x="84" y="177"/>
                  <a:pt x="85" y="176"/>
                </a:cubicBezTo>
                <a:cubicBezTo>
                  <a:pt x="149" y="8"/>
                  <a:pt x="149" y="8"/>
                  <a:pt x="149" y="8"/>
                </a:cubicBezTo>
                <a:cubicBezTo>
                  <a:pt x="150" y="3"/>
                  <a:pt x="155" y="0"/>
                  <a:pt x="160" y="0"/>
                </a:cubicBezTo>
                <a:cubicBezTo>
                  <a:pt x="167" y="0"/>
                  <a:pt x="172" y="5"/>
                  <a:pt x="172" y="12"/>
                </a:cubicBezTo>
                <a:cubicBezTo>
                  <a:pt x="172" y="14"/>
                  <a:pt x="172" y="15"/>
                  <a:pt x="171" y="16"/>
                </a:cubicBezTo>
                <a:lnTo>
                  <a:pt x="107" y="184"/>
                </a:lnTo>
                <a:close/>
                <a:moveTo>
                  <a:pt x="68" y="57"/>
                </a:moveTo>
                <a:cubicBezTo>
                  <a:pt x="29" y="96"/>
                  <a:pt x="29" y="96"/>
                  <a:pt x="29" y="96"/>
                </a:cubicBezTo>
                <a:cubicBezTo>
                  <a:pt x="69" y="136"/>
                  <a:pt x="69" y="136"/>
                  <a:pt x="69" y="136"/>
                </a:cubicBezTo>
                <a:cubicBezTo>
                  <a:pt x="69" y="136"/>
                  <a:pt x="69" y="136"/>
                  <a:pt x="69" y="136"/>
                </a:cubicBezTo>
                <a:cubicBezTo>
                  <a:pt x="71" y="138"/>
                  <a:pt x="72" y="141"/>
                  <a:pt x="72" y="144"/>
                </a:cubicBezTo>
                <a:cubicBezTo>
                  <a:pt x="72" y="151"/>
                  <a:pt x="67" y="156"/>
                  <a:pt x="60" y="156"/>
                </a:cubicBezTo>
                <a:cubicBezTo>
                  <a:pt x="57" y="156"/>
                  <a:pt x="54" y="155"/>
                  <a:pt x="52" y="153"/>
                </a:cubicBezTo>
                <a:cubicBezTo>
                  <a:pt x="52" y="153"/>
                  <a:pt x="52" y="153"/>
                  <a:pt x="52" y="153"/>
                </a:cubicBezTo>
                <a:cubicBezTo>
                  <a:pt x="4" y="105"/>
                  <a:pt x="4" y="105"/>
                  <a:pt x="4" y="105"/>
                </a:cubicBezTo>
                <a:cubicBezTo>
                  <a:pt x="4" y="105"/>
                  <a:pt x="4" y="105"/>
                  <a:pt x="4" y="105"/>
                </a:cubicBezTo>
                <a:cubicBezTo>
                  <a:pt x="1" y="102"/>
                  <a:pt x="0" y="99"/>
                  <a:pt x="0" y="96"/>
                </a:cubicBezTo>
                <a:cubicBezTo>
                  <a:pt x="0" y="92"/>
                  <a:pt x="2" y="89"/>
                  <a:pt x="4" y="87"/>
                </a:cubicBezTo>
                <a:cubicBezTo>
                  <a:pt x="52" y="40"/>
                  <a:pt x="52" y="40"/>
                  <a:pt x="5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4" y="37"/>
                  <a:pt x="57" y="36"/>
                  <a:pt x="60" y="36"/>
                </a:cubicBezTo>
                <a:cubicBezTo>
                  <a:pt x="67" y="36"/>
                  <a:pt x="72" y="41"/>
                  <a:pt x="72" y="48"/>
                </a:cubicBezTo>
                <a:cubicBezTo>
                  <a:pt x="72" y="51"/>
                  <a:pt x="71" y="54"/>
                  <a:pt x="68" y="57"/>
                </a:cubicBezTo>
                <a:close/>
              </a:path>
            </a:pathLst>
          </a:custGeom>
          <a:solidFill>
            <a:srgbClr val="CFD7E2"/>
          </a:solidFill>
          <a:ln>
            <a:noFill/>
          </a:ln>
        </p:spPr>
        <p:txBody>
          <a:bodyPr lIns="243797" tIns="121899" rIns="243797" bIns="121899"/>
          <a:lstStyle/>
          <a:p>
            <a:endParaRPr lang="en-US">
              <a:solidFill>
                <a:srgbClr val="CFD7E2"/>
              </a:solidFill>
            </a:endParaRPr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3016D6BA-93C1-4EC9-A94B-345C6C0B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631" y="4585809"/>
            <a:ext cx="447675" cy="584200"/>
          </a:xfrm>
          <a:custGeom>
            <a:avLst/>
            <a:gdLst>
              <a:gd name="T0" fmla="*/ 2147483646 w 467"/>
              <a:gd name="T1" fmla="*/ 2147483646 h 609"/>
              <a:gd name="T2" fmla="*/ 2147483646 w 467"/>
              <a:gd name="T3" fmla="*/ 2147483646 h 609"/>
              <a:gd name="T4" fmla="*/ 2147483646 w 467"/>
              <a:gd name="T5" fmla="*/ 2147483646 h 609"/>
              <a:gd name="T6" fmla="*/ 2147483646 w 467"/>
              <a:gd name="T7" fmla="*/ 2147483646 h 609"/>
              <a:gd name="T8" fmla="*/ 2147483646 w 467"/>
              <a:gd name="T9" fmla="*/ 2147483646 h 609"/>
              <a:gd name="T10" fmla="*/ 2147483646 w 467"/>
              <a:gd name="T11" fmla="*/ 0 h 609"/>
              <a:gd name="T12" fmla="*/ 2147483646 w 467"/>
              <a:gd name="T13" fmla="*/ 0 h 609"/>
              <a:gd name="T14" fmla="*/ 2147483646 w 467"/>
              <a:gd name="T15" fmla="*/ 2147483646 h 609"/>
              <a:gd name="T16" fmla="*/ 2147483646 w 467"/>
              <a:gd name="T17" fmla="*/ 2147483646 h 609"/>
              <a:gd name="T18" fmla="*/ 2147483646 w 467"/>
              <a:gd name="T19" fmla="*/ 2147483646 h 609"/>
              <a:gd name="T20" fmla="*/ 2147483646 w 467"/>
              <a:gd name="T21" fmla="*/ 2147483646 h 609"/>
              <a:gd name="T22" fmla="*/ 2147483646 w 467"/>
              <a:gd name="T23" fmla="*/ 2147483646 h 609"/>
              <a:gd name="T24" fmla="*/ 2147483646 w 467"/>
              <a:gd name="T25" fmla="*/ 2147483646 h 609"/>
              <a:gd name="T26" fmla="*/ 2147483646 w 467"/>
              <a:gd name="T27" fmla="*/ 2147483646 h 609"/>
              <a:gd name="T28" fmla="*/ 2147483646 w 467"/>
              <a:gd name="T29" fmla="*/ 2147483646 h 609"/>
              <a:gd name="T30" fmla="*/ 2147483646 w 467"/>
              <a:gd name="T31" fmla="*/ 2147483646 h 609"/>
              <a:gd name="T32" fmla="*/ 2147483646 w 467"/>
              <a:gd name="T33" fmla="*/ 2147483646 h 609"/>
              <a:gd name="T34" fmla="*/ 2147483646 w 467"/>
              <a:gd name="T35" fmla="*/ 2147483646 h 609"/>
              <a:gd name="T36" fmla="*/ 2147483646 w 467"/>
              <a:gd name="T37" fmla="*/ 2147483646 h 609"/>
              <a:gd name="T38" fmla="*/ 2147483646 w 467"/>
              <a:gd name="T39" fmla="*/ 0 h 609"/>
              <a:gd name="T40" fmla="*/ 2147483646 w 467"/>
              <a:gd name="T41" fmla="*/ 2147483646 h 609"/>
              <a:gd name="T42" fmla="*/ 2147483646 w 467"/>
              <a:gd name="T43" fmla="*/ 2147483646 h 609"/>
              <a:gd name="T44" fmla="*/ 2147483646 w 467"/>
              <a:gd name="T45" fmla="*/ 2147483646 h 609"/>
              <a:gd name="T46" fmla="*/ 2147483646 w 467"/>
              <a:gd name="T47" fmla="*/ 2147483646 h 609"/>
              <a:gd name="T48" fmla="*/ 2147483646 w 467"/>
              <a:gd name="T49" fmla="*/ 2147483646 h 609"/>
              <a:gd name="T50" fmla="*/ 2147483646 w 467"/>
              <a:gd name="T51" fmla="*/ 2147483646 h 609"/>
              <a:gd name="T52" fmla="*/ 2147483646 w 467"/>
              <a:gd name="T53" fmla="*/ 2147483646 h 609"/>
              <a:gd name="T54" fmla="*/ 2147483646 w 467"/>
              <a:gd name="T55" fmla="*/ 2147483646 h 609"/>
              <a:gd name="T56" fmla="*/ 2147483646 w 467"/>
              <a:gd name="T57" fmla="*/ 2147483646 h 609"/>
              <a:gd name="T58" fmla="*/ 2147483646 w 467"/>
              <a:gd name="T59" fmla="*/ 2147483646 h 609"/>
              <a:gd name="T60" fmla="*/ 2147483646 w 467"/>
              <a:gd name="T61" fmla="*/ 2147483646 h 609"/>
              <a:gd name="T62" fmla="*/ 0 w 467"/>
              <a:gd name="T63" fmla="*/ 2147483646 h 609"/>
              <a:gd name="T64" fmla="*/ 0 w 467"/>
              <a:gd name="T65" fmla="*/ 2147483646 h 609"/>
              <a:gd name="T66" fmla="*/ 2147483646 w 467"/>
              <a:gd name="T67" fmla="*/ 2147483646 h 609"/>
              <a:gd name="T68" fmla="*/ 2147483646 w 467"/>
              <a:gd name="T69" fmla="*/ 2147483646 h 609"/>
              <a:gd name="T70" fmla="*/ 2147483646 w 467"/>
              <a:gd name="T71" fmla="*/ 2147483646 h 609"/>
              <a:gd name="T72" fmla="*/ 2147483646 w 467"/>
              <a:gd name="T73" fmla="*/ 2147483646 h 609"/>
              <a:gd name="T74" fmla="*/ 2147483646 w 467"/>
              <a:gd name="T75" fmla="*/ 2147483646 h 609"/>
              <a:gd name="T76" fmla="*/ 2147483646 w 467"/>
              <a:gd name="T77" fmla="*/ 2147483646 h 60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467" h="609">
                <a:moveTo>
                  <a:pt x="438" y="552"/>
                </a:moveTo>
                <a:lnTo>
                  <a:pt x="438" y="552"/>
                </a:lnTo>
                <a:cubicBezTo>
                  <a:pt x="85" y="552"/>
                  <a:pt x="85" y="552"/>
                  <a:pt x="85" y="552"/>
                </a:cubicBezTo>
                <a:cubicBezTo>
                  <a:pt x="63" y="552"/>
                  <a:pt x="56" y="538"/>
                  <a:pt x="56" y="524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15"/>
                  <a:pt x="63" y="0"/>
                  <a:pt x="85" y="0"/>
                </a:cubicBezTo>
                <a:cubicBezTo>
                  <a:pt x="233" y="0"/>
                  <a:pt x="233" y="0"/>
                  <a:pt x="233" y="0"/>
                </a:cubicBezTo>
                <a:cubicBezTo>
                  <a:pt x="233" y="107"/>
                  <a:pt x="233" y="107"/>
                  <a:pt x="233" y="107"/>
                </a:cubicBezTo>
                <a:cubicBezTo>
                  <a:pt x="233" y="163"/>
                  <a:pt x="233" y="163"/>
                  <a:pt x="233" y="163"/>
                </a:cubicBezTo>
                <a:cubicBezTo>
                  <a:pt x="233" y="191"/>
                  <a:pt x="261" y="220"/>
                  <a:pt x="290" y="220"/>
                </a:cubicBezTo>
                <a:cubicBezTo>
                  <a:pt x="346" y="220"/>
                  <a:pt x="346" y="220"/>
                  <a:pt x="346" y="220"/>
                </a:cubicBezTo>
                <a:cubicBezTo>
                  <a:pt x="466" y="220"/>
                  <a:pt x="466" y="220"/>
                  <a:pt x="466" y="220"/>
                </a:cubicBezTo>
                <a:cubicBezTo>
                  <a:pt x="466" y="446"/>
                  <a:pt x="466" y="446"/>
                  <a:pt x="466" y="446"/>
                </a:cubicBezTo>
                <a:cubicBezTo>
                  <a:pt x="466" y="524"/>
                  <a:pt x="466" y="524"/>
                  <a:pt x="466" y="524"/>
                </a:cubicBezTo>
                <a:cubicBezTo>
                  <a:pt x="466" y="538"/>
                  <a:pt x="459" y="552"/>
                  <a:pt x="438" y="552"/>
                </a:cubicBezTo>
                <a:close/>
                <a:moveTo>
                  <a:pt x="290" y="191"/>
                </a:moveTo>
                <a:lnTo>
                  <a:pt x="290" y="191"/>
                </a:lnTo>
                <a:cubicBezTo>
                  <a:pt x="275" y="191"/>
                  <a:pt x="261" y="177"/>
                  <a:pt x="261" y="163"/>
                </a:cubicBezTo>
                <a:cubicBezTo>
                  <a:pt x="261" y="107"/>
                  <a:pt x="261" y="107"/>
                  <a:pt x="261" y="107"/>
                </a:cubicBezTo>
                <a:cubicBezTo>
                  <a:pt x="261" y="0"/>
                  <a:pt x="261" y="0"/>
                  <a:pt x="261" y="0"/>
                </a:cubicBezTo>
                <a:cubicBezTo>
                  <a:pt x="466" y="191"/>
                  <a:pt x="466" y="191"/>
                  <a:pt x="466" y="191"/>
                </a:cubicBezTo>
                <a:cubicBezTo>
                  <a:pt x="346" y="191"/>
                  <a:pt x="346" y="191"/>
                  <a:pt x="346" y="191"/>
                </a:cubicBezTo>
                <a:lnTo>
                  <a:pt x="290" y="191"/>
                </a:lnTo>
                <a:close/>
                <a:moveTo>
                  <a:pt x="106" y="580"/>
                </a:moveTo>
                <a:lnTo>
                  <a:pt x="106" y="580"/>
                </a:lnTo>
                <a:cubicBezTo>
                  <a:pt x="127" y="580"/>
                  <a:pt x="127" y="580"/>
                  <a:pt x="127" y="580"/>
                </a:cubicBezTo>
                <a:cubicBezTo>
                  <a:pt x="311" y="580"/>
                  <a:pt x="311" y="580"/>
                  <a:pt x="311" y="580"/>
                </a:cubicBezTo>
                <a:cubicBezTo>
                  <a:pt x="353" y="580"/>
                  <a:pt x="353" y="580"/>
                  <a:pt x="353" y="580"/>
                </a:cubicBezTo>
                <a:cubicBezTo>
                  <a:pt x="410" y="580"/>
                  <a:pt x="410" y="580"/>
                  <a:pt x="410" y="580"/>
                </a:cubicBezTo>
                <a:cubicBezTo>
                  <a:pt x="410" y="594"/>
                  <a:pt x="403" y="608"/>
                  <a:pt x="381" y="608"/>
                </a:cubicBezTo>
                <a:cubicBezTo>
                  <a:pt x="56" y="608"/>
                  <a:pt x="56" y="608"/>
                  <a:pt x="56" y="608"/>
                </a:cubicBezTo>
                <a:cubicBezTo>
                  <a:pt x="21" y="608"/>
                  <a:pt x="0" y="580"/>
                  <a:pt x="0" y="552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7" y="57"/>
                  <a:pt x="28" y="57"/>
                </a:cubicBezTo>
                <a:cubicBezTo>
                  <a:pt x="28" y="142"/>
                  <a:pt x="28" y="142"/>
                  <a:pt x="28" y="142"/>
                </a:cubicBezTo>
                <a:cubicBezTo>
                  <a:pt x="28" y="474"/>
                  <a:pt x="28" y="474"/>
                  <a:pt x="28" y="474"/>
                </a:cubicBezTo>
                <a:cubicBezTo>
                  <a:pt x="28" y="524"/>
                  <a:pt x="28" y="524"/>
                  <a:pt x="28" y="524"/>
                </a:cubicBezTo>
                <a:cubicBezTo>
                  <a:pt x="28" y="552"/>
                  <a:pt x="49" y="580"/>
                  <a:pt x="85" y="580"/>
                </a:cubicBezTo>
                <a:lnTo>
                  <a:pt x="106" y="580"/>
                </a:lnTo>
                <a:close/>
              </a:path>
            </a:pathLst>
          </a:custGeom>
          <a:solidFill>
            <a:srgbClr val="CFD7E2"/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5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8">
            <a:extLst>
              <a:ext uri="{FF2B5EF4-FFF2-40B4-BE49-F238E27FC236}">
                <a16:creationId xmlns:a16="http://schemas.microsoft.com/office/drawing/2014/main" id="{F07CC85D-D472-4AF3-9C45-78476E72C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256176" y="1591991"/>
            <a:ext cx="3856532" cy="1735743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C2BE91C-23E2-4A97-9D87-D08BAAF57BF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400" dirty="0">
                <a:solidFill>
                  <a:srgbClr val="95A2B7"/>
                </a:solidFill>
              </a:rPr>
              <a:t>Business Model</a:t>
            </a:r>
          </a:p>
        </p:txBody>
      </p:sp>
      <p:pic>
        <p:nvPicPr>
          <p:cNvPr id="59" name="Picture 24">
            <a:extLst>
              <a:ext uri="{FF2B5EF4-FFF2-40B4-BE49-F238E27FC236}">
                <a16:creationId xmlns:a16="http://schemas.microsoft.com/office/drawing/2014/main" id="{752BF4B0-974B-447A-960B-85C19DBCE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72423" y="3297749"/>
            <a:ext cx="3167203" cy="1735744"/>
          </a:xfrm>
          <a:prstGeom prst="rect">
            <a:avLst/>
          </a:prstGeom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C1826AB7-3CB7-4723-A851-B76CB300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85627" y="4855942"/>
            <a:ext cx="3856532" cy="1556145"/>
          </a:xfrm>
          <a:prstGeom prst="rect">
            <a:avLst/>
          </a:prstGeom>
        </p:spPr>
      </p:pic>
      <p:pic>
        <p:nvPicPr>
          <p:cNvPr id="9" name="Picture 29">
            <a:extLst>
              <a:ext uri="{FF2B5EF4-FFF2-40B4-BE49-F238E27FC236}">
                <a16:creationId xmlns:a16="http://schemas.microsoft.com/office/drawing/2014/main" id="{577406B7-C155-4936-B270-6465AE51E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92" y="5354738"/>
            <a:ext cx="1427102" cy="487749"/>
          </a:xfrm>
          <a:prstGeom prst="rect">
            <a:avLst/>
          </a:prstGeom>
          <a:effectLst>
            <a:outerShdw blurRad="241300" sx="111000" sy="111000" algn="ctr" rotWithShape="0">
              <a:prstClr val="black">
                <a:alpha val="38000"/>
              </a:prstClr>
            </a:outerShdw>
          </a:effectLst>
        </p:spPr>
      </p:pic>
      <p:sp>
        <p:nvSpPr>
          <p:cNvPr id="11" name="TextBox 34">
            <a:extLst>
              <a:ext uri="{FF2B5EF4-FFF2-40B4-BE49-F238E27FC236}">
                <a16:creationId xmlns:a16="http://schemas.microsoft.com/office/drawing/2014/main" id="{D05DFFBB-509B-4338-805F-AC56B696CDB8}"/>
              </a:ext>
            </a:extLst>
          </p:cNvPr>
          <p:cNvSpPr txBox="1"/>
          <p:nvPr/>
        </p:nvSpPr>
        <p:spPr>
          <a:xfrm>
            <a:off x="5840980" y="4939979"/>
            <a:ext cx="786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9FE3"/>
                </a:solidFill>
                <a:latin typeface="Variable" panose="00000500000000000000" pitchFamily="50" charset="0"/>
              </a:rPr>
              <a:t>Market</a:t>
            </a:r>
          </a:p>
        </p:txBody>
      </p:sp>
      <p:sp>
        <p:nvSpPr>
          <p:cNvPr id="12" name="TextBox 37">
            <a:extLst>
              <a:ext uri="{FF2B5EF4-FFF2-40B4-BE49-F238E27FC236}">
                <a16:creationId xmlns:a16="http://schemas.microsoft.com/office/drawing/2014/main" id="{E2151B38-28BF-48A0-A494-4240E571F4EE}"/>
              </a:ext>
            </a:extLst>
          </p:cNvPr>
          <p:cNvSpPr txBox="1"/>
          <p:nvPr/>
        </p:nvSpPr>
        <p:spPr>
          <a:xfrm>
            <a:off x="6291844" y="535391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ariable" panose="00000500000000000000" pitchFamily="50" charset="0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8C1FC438-CD76-430C-BAA9-B37629B26211}"/>
              </a:ext>
            </a:extLst>
          </p:cNvPr>
          <p:cNvSpPr txBox="1"/>
          <p:nvPr/>
        </p:nvSpPr>
        <p:spPr>
          <a:xfrm>
            <a:off x="4234363" y="3969069"/>
            <a:ext cx="883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9FE3"/>
                </a:solidFill>
                <a:latin typeface="Variable" panose="00000500000000000000" pitchFamily="50" charset="0"/>
              </a:rPr>
              <a:t>Partners</a:t>
            </a:r>
          </a:p>
        </p:txBody>
      </p:sp>
      <p:sp>
        <p:nvSpPr>
          <p:cNvPr id="41" name="TextBox 67">
            <a:extLst>
              <a:ext uri="{FF2B5EF4-FFF2-40B4-BE49-F238E27FC236}">
                <a16:creationId xmlns:a16="http://schemas.microsoft.com/office/drawing/2014/main" id="{FEBE9455-F914-44E7-A3AC-3792C8E944DA}"/>
              </a:ext>
            </a:extLst>
          </p:cNvPr>
          <p:cNvSpPr txBox="1"/>
          <p:nvPr/>
        </p:nvSpPr>
        <p:spPr>
          <a:xfrm>
            <a:off x="1995087" y="4546595"/>
            <a:ext cx="1232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ariable" panose="00000500000000000000" pitchFamily="50" charset="0"/>
            </a:endParaRPr>
          </a:p>
        </p:txBody>
      </p:sp>
      <p:sp>
        <p:nvSpPr>
          <p:cNvPr id="42" name="TextBox 68">
            <a:extLst>
              <a:ext uri="{FF2B5EF4-FFF2-40B4-BE49-F238E27FC236}">
                <a16:creationId xmlns:a16="http://schemas.microsoft.com/office/drawing/2014/main" id="{F2C2DC49-EF5B-4659-A7D8-05F438B1CFF1}"/>
              </a:ext>
            </a:extLst>
          </p:cNvPr>
          <p:cNvSpPr txBox="1"/>
          <p:nvPr/>
        </p:nvSpPr>
        <p:spPr>
          <a:xfrm>
            <a:off x="1372370" y="3930911"/>
            <a:ext cx="1232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ariable" panose="00000500000000000000" pitchFamily="50" charset="0"/>
            </a:endParaRPr>
          </a:p>
        </p:txBody>
      </p:sp>
      <p:sp>
        <p:nvSpPr>
          <p:cNvPr id="43" name="TextBox 69">
            <a:extLst>
              <a:ext uri="{FF2B5EF4-FFF2-40B4-BE49-F238E27FC236}">
                <a16:creationId xmlns:a16="http://schemas.microsoft.com/office/drawing/2014/main" id="{E1DE696D-6295-48BE-AFDC-1A34AA332F48}"/>
              </a:ext>
            </a:extLst>
          </p:cNvPr>
          <p:cNvSpPr txBox="1"/>
          <p:nvPr/>
        </p:nvSpPr>
        <p:spPr>
          <a:xfrm>
            <a:off x="1896063" y="3351707"/>
            <a:ext cx="1232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ariable" panose="00000500000000000000" pitchFamily="50" charset="0"/>
            </a:endParaRPr>
          </a:p>
        </p:txBody>
      </p:sp>
      <p:pic>
        <p:nvPicPr>
          <p:cNvPr id="45" name="Picture 31">
            <a:extLst>
              <a:ext uri="{FF2B5EF4-FFF2-40B4-BE49-F238E27FC236}">
                <a16:creationId xmlns:a16="http://schemas.microsoft.com/office/drawing/2014/main" id="{32D62E3E-9E47-4B8A-B88D-11EB9F790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76" y="2183506"/>
            <a:ext cx="1427102" cy="487749"/>
          </a:xfrm>
          <a:prstGeom prst="rect">
            <a:avLst/>
          </a:prstGeom>
          <a:effectLst>
            <a:outerShdw blurRad="241300" sx="111000" sy="111000" algn="ctr" rotWithShape="0">
              <a:prstClr val="black">
                <a:alpha val="38000"/>
              </a:prstClr>
            </a:outerShdw>
          </a:effectLst>
        </p:spPr>
      </p:pic>
      <p:sp>
        <p:nvSpPr>
          <p:cNvPr id="47" name="TextBox 41">
            <a:extLst>
              <a:ext uri="{FF2B5EF4-FFF2-40B4-BE49-F238E27FC236}">
                <a16:creationId xmlns:a16="http://schemas.microsoft.com/office/drawing/2014/main" id="{55CCD481-72BB-4724-ADB1-228C0C71934C}"/>
              </a:ext>
            </a:extLst>
          </p:cNvPr>
          <p:cNvSpPr txBox="1"/>
          <p:nvPr/>
        </p:nvSpPr>
        <p:spPr>
          <a:xfrm>
            <a:off x="5822196" y="2198559"/>
            <a:ext cx="11240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ariable" panose="00000500000000000000" pitchFamily="50" charset="0"/>
              </a:rPr>
              <a:t>Development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300" b="1" kern="0" dirty="0">
                <a:solidFill>
                  <a:prstClr val="black"/>
                </a:solidFill>
                <a:latin typeface="Variable" panose="00000500000000000000" pitchFamily="50" charset="0"/>
              </a:rPr>
              <a:t>Costs</a:t>
            </a:r>
            <a:endParaRPr kumimoji="0" lang="de-DE" sz="1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ariable" panose="00000500000000000000" pitchFamily="50" charset="0"/>
            </a:endParaRPr>
          </a:p>
        </p:txBody>
      </p:sp>
      <p:sp>
        <p:nvSpPr>
          <p:cNvPr id="48" name="TextBox 65">
            <a:extLst>
              <a:ext uri="{FF2B5EF4-FFF2-40B4-BE49-F238E27FC236}">
                <a16:creationId xmlns:a16="http://schemas.microsoft.com/office/drawing/2014/main" id="{EB1F0254-41F6-47C8-BFE4-4D8E9392BB54}"/>
              </a:ext>
            </a:extLst>
          </p:cNvPr>
          <p:cNvSpPr txBox="1"/>
          <p:nvPr/>
        </p:nvSpPr>
        <p:spPr>
          <a:xfrm>
            <a:off x="4285626" y="2485742"/>
            <a:ext cx="1232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ariable" panose="00000500000000000000" pitchFamily="50" charset="0"/>
            </a:endParaRPr>
          </a:p>
        </p:txBody>
      </p:sp>
      <p:sp>
        <p:nvSpPr>
          <p:cNvPr id="52" name="TextBox 69">
            <a:extLst>
              <a:ext uri="{FF2B5EF4-FFF2-40B4-BE49-F238E27FC236}">
                <a16:creationId xmlns:a16="http://schemas.microsoft.com/office/drawing/2014/main" id="{24DBB3B2-850A-4278-879E-B83A4830B2D6}"/>
              </a:ext>
            </a:extLst>
          </p:cNvPr>
          <p:cNvSpPr txBox="1"/>
          <p:nvPr/>
        </p:nvSpPr>
        <p:spPr>
          <a:xfrm>
            <a:off x="4284627" y="1990603"/>
            <a:ext cx="1232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ariable" panose="00000500000000000000" pitchFamily="50" charset="0"/>
            </a:endParaRPr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1C7C6A39-B96E-46F7-A570-4495F495528C}"/>
              </a:ext>
            </a:extLst>
          </p:cNvPr>
          <p:cNvSpPr txBox="1"/>
          <p:nvPr/>
        </p:nvSpPr>
        <p:spPr>
          <a:xfrm>
            <a:off x="5765161" y="2846392"/>
            <a:ext cx="838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9FE3"/>
                </a:solidFill>
                <a:latin typeface="Variable" panose="00000500000000000000" pitchFamily="50" charset="0"/>
              </a:rPr>
              <a:t>Product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FD99B1-8CCF-4FCC-88A8-DF6B0FE02AD7}"/>
              </a:ext>
            </a:extLst>
          </p:cNvPr>
          <p:cNvSpPr/>
          <p:nvPr/>
        </p:nvSpPr>
        <p:spPr>
          <a:xfrm>
            <a:off x="3147944" y="4345768"/>
            <a:ext cx="400269" cy="687723"/>
          </a:xfrm>
          <a:prstGeom prst="rect">
            <a:avLst/>
          </a:prstGeom>
          <a:solidFill>
            <a:srgbClr val="3A37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084EA3-AFDF-4907-9AC3-5F70F55ACACF}"/>
              </a:ext>
            </a:extLst>
          </p:cNvPr>
          <p:cNvGrpSpPr/>
          <p:nvPr/>
        </p:nvGrpSpPr>
        <p:grpSpPr>
          <a:xfrm>
            <a:off x="2170856" y="3560522"/>
            <a:ext cx="754640" cy="1194887"/>
            <a:chOff x="10952259" y="3559842"/>
            <a:chExt cx="960519" cy="84666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7E64A9-F55B-4FB5-A61D-C28A9C4B52E7}"/>
                </a:ext>
              </a:extLst>
            </p:cNvPr>
            <p:cNvSpPr/>
            <p:nvPr/>
          </p:nvSpPr>
          <p:spPr>
            <a:xfrm>
              <a:off x="10952259" y="3559842"/>
              <a:ext cx="960519" cy="846666"/>
            </a:xfrm>
            <a:prstGeom prst="rect">
              <a:avLst/>
            </a:prstGeom>
            <a:solidFill>
              <a:srgbClr val="3A3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5CC7F39-F330-4C7F-A8B2-0B166855A0F2}"/>
                </a:ext>
              </a:extLst>
            </p:cNvPr>
            <p:cNvSpPr/>
            <p:nvPr/>
          </p:nvSpPr>
          <p:spPr>
            <a:xfrm rot="5400000">
              <a:off x="11406585" y="3508985"/>
              <a:ext cx="52239" cy="960146"/>
            </a:xfrm>
            <a:prstGeom prst="rect">
              <a:avLst/>
            </a:prstGeom>
            <a:solidFill>
              <a:srgbClr val="3F3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5773F709-0479-442E-980A-0BA78B97BCF6}"/>
              </a:ext>
            </a:extLst>
          </p:cNvPr>
          <p:cNvSpPr/>
          <p:nvPr/>
        </p:nvSpPr>
        <p:spPr>
          <a:xfrm>
            <a:off x="3155473" y="3313332"/>
            <a:ext cx="400269" cy="544688"/>
          </a:xfrm>
          <a:prstGeom prst="rect">
            <a:avLst/>
          </a:prstGeom>
          <a:solidFill>
            <a:srgbClr val="3A37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A75204B-50CA-4C03-8108-8AE0936A69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9886" y="4023608"/>
            <a:ext cx="979843" cy="272179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981BCB7-AE7A-407C-B98B-AC6BA24CB5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0109" y="3935028"/>
            <a:ext cx="405178" cy="405178"/>
          </a:xfrm>
          <a:prstGeom prst="rect">
            <a:avLst/>
          </a:prstGeom>
        </p:spPr>
      </p:pic>
      <p:sp>
        <p:nvSpPr>
          <p:cNvPr id="69" name="TextBox 41">
            <a:extLst>
              <a:ext uri="{FF2B5EF4-FFF2-40B4-BE49-F238E27FC236}">
                <a16:creationId xmlns:a16="http://schemas.microsoft.com/office/drawing/2014/main" id="{AE3D5878-108B-4301-8F2F-D514209F63DF}"/>
              </a:ext>
            </a:extLst>
          </p:cNvPr>
          <p:cNvSpPr txBox="1"/>
          <p:nvPr/>
        </p:nvSpPr>
        <p:spPr>
          <a:xfrm>
            <a:off x="5793167" y="5346045"/>
            <a:ext cx="958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kern="0" dirty="0">
                <a:solidFill>
                  <a:prstClr val="black"/>
                </a:solidFill>
                <a:latin typeface="Variable" panose="00000500000000000000" pitchFamily="50" charset="0"/>
              </a:rPr>
              <a:t>Sales &amp;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ariable" panose="00000500000000000000" pitchFamily="50" charset="0"/>
              </a:rPr>
              <a:t>Marketing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F1FA77E-8DC8-49E0-A30D-EC1C1EA81880}"/>
              </a:ext>
            </a:extLst>
          </p:cNvPr>
          <p:cNvGrpSpPr/>
          <p:nvPr/>
        </p:nvGrpSpPr>
        <p:grpSpPr>
          <a:xfrm rot="5400000">
            <a:off x="5975435" y="1456321"/>
            <a:ext cx="568210" cy="846666"/>
            <a:chOff x="10952259" y="3559842"/>
            <a:chExt cx="960519" cy="84666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7C16242-E2E3-47EF-93E0-76DA78434EE5}"/>
                </a:ext>
              </a:extLst>
            </p:cNvPr>
            <p:cNvSpPr/>
            <p:nvPr/>
          </p:nvSpPr>
          <p:spPr>
            <a:xfrm>
              <a:off x="10952259" y="3559842"/>
              <a:ext cx="960519" cy="846666"/>
            </a:xfrm>
            <a:prstGeom prst="rect">
              <a:avLst/>
            </a:prstGeom>
            <a:solidFill>
              <a:srgbClr val="3A3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C8D8FA-0251-4094-B90F-34330F3E502D}"/>
                </a:ext>
              </a:extLst>
            </p:cNvPr>
            <p:cNvSpPr/>
            <p:nvPr/>
          </p:nvSpPr>
          <p:spPr>
            <a:xfrm rot="5400000">
              <a:off x="11406585" y="3508985"/>
              <a:ext cx="52239" cy="960146"/>
            </a:xfrm>
            <a:prstGeom prst="rect">
              <a:avLst/>
            </a:prstGeom>
            <a:solidFill>
              <a:srgbClr val="3F3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69DDC876-FCA1-4FDD-A9CB-1E518DE9C222}"/>
              </a:ext>
            </a:extLst>
          </p:cNvPr>
          <p:cNvSpPr txBox="1"/>
          <p:nvPr/>
        </p:nvSpPr>
        <p:spPr>
          <a:xfrm>
            <a:off x="4440775" y="1782017"/>
            <a:ext cx="152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DevOps Maintenance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C56245-1ECC-4B5F-A18E-326C975571AB}"/>
              </a:ext>
            </a:extLst>
          </p:cNvPr>
          <p:cNvSpPr txBox="1"/>
          <p:nvPr/>
        </p:nvSpPr>
        <p:spPr>
          <a:xfrm>
            <a:off x="6419807" y="1816003"/>
            <a:ext cx="1539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Feature Development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CFA8B35-EAEE-4DE6-8D69-62CF7291EF6F}"/>
              </a:ext>
            </a:extLst>
          </p:cNvPr>
          <p:cNvGrpSpPr/>
          <p:nvPr/>
        </p:nvGrpSpPr>
        <p:grpSpPr>
          <a:xfrm rot="5400000">
            <a:off x="5975581" y="5702201"/>
            <a:ext cx="568210" cy="846666"/>
            <a:chOff x="10952259" y="3559842"/>
            <a:chExt cx="960519" cy="84666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3B83EB2-F4D6-432D-A005-9170F108976D}"/>
                </a:ext>
              </a:extLst>
            </p:cNvPr>
            <p:cNvSpPr/>
            <p:nvPr/>
          </p:nvSpPr>
          <p:spPr>
            <a:xfrm>
              <a:off x="10952259" y="3559842"/>
              <a:ext cx="960519" cy="846666"/>
            </a:xfrm>
            <a:prstGeom prst="rect">
              <a:avLst/>
            </a:prstGeom>
            <a:solidFill>
              <a:srgbClr val="3A3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3BCA091-7A09-45C8-A7B8-BD01AB285D3A}"/>
                </a:ext>
              </a:extLst>
            </p:cNvPr>
            <p:cNvSpPr/>
            <p:nvPr/>
          </p:nvSpPr>
          <p:spPr>
            <a:xfrm rot="5400000">
              <a:off x="11406585" y="3508985"/>
              <a:ext cx="52239" cy="960146"/>
            </a:xfrm>
            <a:prstGeom prst="rect">
              <a:avLst/>
            </a:prstGeom>
            <a:solidFill>
              <a:srgbClr val="3F3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B098A3FE-0927-41FC-A508-C9659763C84D}"/>
              </a:ext>
            </a:extLst>
          </p:cNvPr>
          <p:cNvSpPr txBox="1"/>
          <p:nvPr/>
        </p:nvSpPr>
        <p:spPr>
          <a:xfrm>
            <a:off x="4817629" y="5987034"/>
            <a:ext cx="911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Direct Sales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1022B56-34A6-496A-BEA7-9400904691A1}"/>
              </a:ext>
            </a:extLst>
          </p:cNvPr>
          <p:cNvSpPr txBox="1"/>
          <p:nvPr/>
        </p:nvSpPr>
        <p:spPr>
          <a:xfrm>
            <a:off x="6681756" y="5984181"/>
            <a:ext cx="911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Direct Sales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12" name="Picture 24">
            <a:extLst>
              <a:ext uri="{FF2B5EF4-FFF2-40B4-BE49-F238E27FC236}">
                <a16:creationId xmlns:a16="http://schemas.microsoft.com/office/drawing/2014/main" id="{8ADCA473-292A-42C1-8F08-3C6582C59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148686" y="3229565"/>
            <a:ext cx="3106677" cy="1735744"/>
          </a:xfrm>
          <a:prstGeom prst="rect">
            <a:avLst/>
          </a:prstGeom>
        </p:spPr>
      </p:pic>
      <p:sp>
        <p:nvSpPr>
          <p:cNvPr id="113" name="TextBox 35">
            <a:extLst>
              <a:ext uri="{FF2B5EF4-FFF2-40B4-BE49-F238E27FC236}">
                <a16:creationId xmlns:a16="http://schemas.microsoft.com/office/drawing/2014/main" id="{14203B72-8DFF-43B3-B0C7-665F0D9FB441}"/>
              </a:ext>
            </a:extLst>
          </p:cNvPr>
          <p:cNvSpPr txBox="1"/>
          <p:nvPr/>
        </p:nvSpPr>
        <p:spPr>
          <a:xfrm flipH="1">
            <a:off x="7370310" y="3900885"/>
            <a:ext cx="743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009FE3"/>
                </a:solidFill>
                <a:latin typeface="Variable" panose="00000500000000000000" pitchFamily="50" charset="0"/>
              </a:rPr>
              <a:t>Clients</a:t>
            </a:r>
          </a:p>
        </p:txBody>
      </p:sp>
      <p:sp>
        <p:nvSpPr>
          <p:cNvPr id="116" name="TextBox 67">
            <a:extLst>
              <a:ext uri="{FF2B5EF4-FFF2-40B4-BE49-F238E27FC236}">
                <a16:creationId xmlns:a16="http://schemas.microsoft.com/office/drawing/2014/main" id="{B7A4CC81-3884-442D-9B09-C8ED1D6B38CC}"/>
              </a:ext>
            </a:extLst>
          </p:cNvPr>
          <p:cNvSpPr txBox="1"/>
          <p:nvPr/>
        </p:nvSpPr>
        <p:spPr>
          <a:xfrm flipH="1">
            <a:off x="9260864" y="4478411"/>
            <a:ext cx="1232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ariable" panose="00000500000000000000" pitchFamily="50" charset="0"/>
            </a:endParaRPr>
          </a:p>
        </p:txBody>
      </p:sp>
      <p:sp>
        <p:nvSpPr>
          <p:cNvPr id="117" name="TextBox 68">
            <a:extLst>
              <a:ext uri="{FF2B5EF4-FFF2-40B4-BE49-F238E27FC236}">
                <a16:creationId xmlns:a16="http://schemas.microsoft.com/office/drawing/2014/main" id="{A533BED4-ACB3-4BEF-8FD7-2BABFAAC30E8}"/>
              </a:ext>
            </a:extLst>
          </p:cNvPr>
          <p:cNvSpPr txBox="1"/>
          <p:nvPr/>
        </p:nvSpPr>
        <p:spPr>
          <a:xfrm flipH="1">
            <a:off x="9883581" y="3862727"/>
            <a:ext cx="1232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ariable" panose="00000500000000000000" pitchFamily="50" charset="0"/>
            </a:endParaRPr>
          </a:p>
        </p:txBody>
      </p:sp>
      <p:sp>
        <p:nvSpPr>
          <p:cNvPr id="118" name="TextBox 69">
            <a:extLst>
              <a:ext uri="{FF2B5EF4-FFF2-40B4-BE49-F238E27FC236}">
                <a16:creationId xmlns:a16="http://schemas.microsoft.com/office/drawing/2014/main" id="{66CD8FD7-B9D1-41EC-A5FE-3121E6083890}"/>
              </a:ext>
            </a:extLst>
          </p:cNvPr>
          <p:cNvSpPr txBox="1"/>
          <p:nvPr/>
        </p:nvSpPr>
        <p:spPr>
          <a:xfrm flipH="1">
            <a:off x="9359888" y="3283523"/>
            <a:ext cx="1232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ariable" panose="00000500000000000000" pitchFamily="50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845719B-B619-48C0-AF00-9EDCD291A9F2}"/>
              </a:ext>
            </a:extLst>
          </p:cNvPr>
          <p:cNvGrpSpPr/>
          <p:nvPr/>
        </p:nvGrpSpPr>
        <p:grpSpPr>
          <a:xfrm flipH="1">
            <a:off x="9546610" y="3459539"/>
            <a:ext cx="689475" cy="1237546"/>
            <a:chOff x="10952259" y="3559842"/>
            <a:chExt cx="960519" cy="84666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B4DCC7D-BAB3-453D-846E-812D965F6B5F}"/>
                </a:ext>
              </a:extLst>
            </p:cNvPr>
            <p:cNvSpPr/>
            <p:nvPr/>
          </p:nvSpPr>
          <p:spPr>
            <a:xfrm>
              <a:off x="10952259" y="3559842"/>
              <a:ext cx="960519" cy="846666"/>
            </a:xfrm>
            <a:prstGeom prst="rect">
              <a:avLst/>
            </a:prstGeom>
            <a:solidFill>
              <a:srgbClr val="3A3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39A0A56-E69B-4E60-A588-3B073EF99F6E}"/>
                </a:ext>
              </a:extLst>
            </p:cNvPr>
            <p:cNvSpPr/>
            <p:nvPr/>
          </p:nvSpPr>
          <p:spPr>
            <a:xfrm rot="5400000">
              <a:off x="11406585" y="3508985"/>
              <a:ext cx="52239" cy="960146"/>
            </a:xfrm>
            <a:prstGeom prst="rect">
              <a:avLst/>
            </a:prstGeom>
            <a:solidFill>
              <a:srgbClr val="3F3C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9D18C4B-445A-4240-835D-AB69167422A4}"/>
              </a:ext>
            </a:extLst>
          </p:cNvPr>
          <p:cNvSpPr/>
          <p:nvPr/>
        </p:nvSpPr>
        <p:spPr>
          <a:xfrm flipH="1">
            <a:off x="8940100" y="4277584"/>
            <a:ext cx="400269" cy="687723"/>
          </a:xfrm>
          <a:prstGeom prst="rect">
            <a:avLst/>
          </a:prstGeom>
          <a:solidFill>
            <a:srgbClr val="373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E984140-52CA-4838-A3D0-5D62A6EADA6D}"/>
              </a:ext>
            </a:extLst>
          </p:cNvPr>
          <p:cNvSpPr/>
          <p:nvPr/>
        </p:nvSpPr>
        <p:spPr>
          <a:xfrm flipH="1">
            <a:off x="8932571" y="3245148"/>
            <a:ext cx="400269" cy="544688"/>
          </a:xfrm>
          <a:prstGeom prst="rect">
            <a:avLst/>
          </a:prstGeom>
          <a:solidFill>
            <a:srgbClr val="3A37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C41E18A-5902-4FB0-9B1E-73C9F67881FB}"/>
              </a:ext>
            </a:extLst>
          </p:cNvPr>
          <p:cNvSpPr txBox="1"/>
          <p:nvPr/>
        </p:nvSpPr>
        <p:spPr>
          <a:xfrm flipH="1">
            <a:off x="8632274" y="4461361"/>
            <a:ext cx="14172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Consulting Revenue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D21D2D2-3EC3-490D-9475-02BB0E92D366}"/>
              </a:ext>
            </a:extLst>
          </p:cNvPr>
          <p:cNvSpPr txBox="1"/>
          <p:nvPr/>
        </p:nvSpPr>
        <p:spPr>
          <a:xfrm flipH="1">
            <a:off x="8509933" y="3370488"/>
            <a:ext cx="1250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Subscription fees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7A4851-3198-4D12-896B-8D03749D1359}"/>
              </a:ext>
            </a:extLst>
          </p:cNvPr>
          <p:cNvSpPr/>
          <p:nvPr/>
        </p:nvSpPr>
        <p:spPr>
          <a:xfrm>
            <a:off x="5414908" y="3690127"/>
            <a:ext cx="1563088" cy="85646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30">
            <a:extLst>
              <a:ext uri="{FF2B5EF4-FFF2-40B4-BE49-F238E27FC236}">
                <a16:creationId xmlns:a16="http://schemas.microsoft.com/office/drawing/2014/main" id="{975B3436-03F3-4E1D-BA49-95D6B519D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61544" y="3789836"/>
            <a:ext cx="1427102" cy="487749"/>
          </a:xfrm>
          <a:prstGeom prst="rect">
            <a:avLst/>
          </a:prstGeom>
          <a:effectLst/>
        </p:spPr>
      </p:pic>
      <p:sp>
        <p:nvSpPr>
          <p:cNvPr id="115" name="TextBox 42">
            <a:extLst>
              <a:ext uri="{FF2B5EF4-FFF2-40B4-BE49-F238E27FC236}">
                <a16:creationId xmlns:a16="http://schemas.microsoft.com/office/drawing/2014/main" id="{405DC838-B48D-48FF-85D1-4B24080B6313}"/>
              </a:ext>
            </a:extLst>
          </p:cNvPr>
          <p:cNvSpPr txBox="1"/>
          <p:nvPr/>
        </p:nvSpPr>
        <p:spPr>
          <a:xfrm flipH="1">
            <a:off x="8495764" y="3757540"/>
            <a:ext cx="922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kern="0" dirty="0">
                <a:solidFill>
                  <a:prstClr val="black"/>
                </a:solidFill>
                <a:latin typeface="Variable" panose="00000500000000000000" pitchFamily="50" charset="0"/>
              </a:rPr>
              <a:t>Front-end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kern="0" dirty="0">
                <a:solidFill>
                  <a:prstClr val="black"/>
                </a:solidFill>
                <a:latin typeface="Variable" panose="00000500000000000000" pitchFamily="50" charset="0"/>
              </a:rPr>
              <a:t>Revenue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B369EC-6B11-41D7-8AB0-E89DBC6B027E}"/>
              </a:ext>
            </a:extLst>
          </p:cNvPr>
          <p:cNvSpPr/>
          <p:nvPr/>
        </p:nvSpPr>
        <p:spPr>
          <a:xfrm>
            <a:off x="3465992" y="3297149"/>
            <a:ext cx="397965" cy="543821"/>
          </a:xfrm>
          <a:prstGeom prst="rect">
            <a:avLst/>
          </a:prstGeom>
          <a:solidFill>
            <a:srgbClr val="3A37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1AB80E5-E166-442A-86EA-B699223363EF}"/>
              </a:ext>
            </a:extLst>
          </p:cNvPr>
          <p:cNvSpPr/>
          <p:nvPr/>
        </p:nvSpPr>
        <p:spPr>
          <a:xfrm>
            <a:off x="3559537" y="4347472"/>
            <a:ext cx="397965" cy="681059"/>
          </a:xfrm>
          <a:prstGeom prst="rect">
            <a:avLst/>
          </a:prstGeom>
          <a:solidFill>
            <a:srgbClr val="3A37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30D9A-5B75-422B-8BA6-05911A2318C8}"/>
              </a:ext>
            </a:extLst>
          </p:cNvPr>
          <p:cNvSpPr txBox="1"/>
          <p:nvPr/>
        </p:nvSpPr>
        <p:spPr>
          <a:xfrm>
            <a:off x="2717394" y="4529545"/>
            <a:ext cx="1138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Sales Kickbacks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30" name="Picture 30">
            <a:extLst>
              <a:ext uri="{FF2B5EF4-FFF2-40B4-BE49-F238E27FC236}">
                <a16:creationId xmlns:a16="http://schemas.microsoft.com/office/drawing/2014/main" id="{F13EC528-4128-4D87-9697-8DCAC3755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808124" y="3888487"/>
            <a:ext cx="1427102" cy="487749"/>
          </a:xfrm>
          <a:prstGeom prst="rect">
            <a:avLst/>
          </a:prstGeom>
          <a:effectLst/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221FE22-C6F4-4D05-B54B-64B76FBD3EFF}"/>
              </a:ext>
            </a:extLst>
          </p:cNvPr>
          <p:cNvSpPr txBox="1"/>
          <p:nvPr/>
        </p:nvSpPr>
        <p:spPr>
          <a:xfrm>
            <a:off x="2766189" y="3437504"/>
            <a:ext cx="1358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Marketing services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3" name="TextBox 42">
            <a:extLst>
              <a:ext uri="{FF2B5EF4-FFF2-40B4-BE49-F238E27FC236}">
                <a16:creationId xmlns:a16="http://schemas.microsoft.com/office/drawing/2014/main" id="{BA96D4A7-1E14-4494-A517-1A197683E80E}"/>
              </a:ext>
            </a:extLst>
          </p:cNvPr>
          <p:cNvSpPr txBox="1"/>
          <p:nvPr/>
        </p:nvSpPr>
        <p:spPr>
          <a:xfrm flipH="1">
            <a:off x="2901192" y="3894432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kern="0" dirty="0">
                <a:solidFill>
                  <a:prstClr val="black"/>
                </a:solidFill>
                <a:latin typeface="Variable" panose="00000500000000000000" pitchFamily="50" charset="0"/>
              </a:rPr>
              <a:t>Back-end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kern="0" dirty="0">
                <a:solidFill>
                  <a:prstClr val="black"/>
                </a:solidFill>
                <a:latin typeface="Variable" panose="00000500000000000000" pitchFamily="50" charset="0"/>
              </a:rPr>
              <a:t>Revenue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688EEC-298D-4BF4-AE7A-230DFE8E5907}"/>
              </a:ext>
            </a:extLst>
          </p:cNvPr>
          <p:cNvGrpSpPr/>
          <p:nvPr/>
        </p:nvGrpSpPr>
        <p:grpSpPr>
          <a:xfrm>
            <a:off x="3872477" y="4048731"/>
            <a:ext cx="280526" cy="180935"/>
            <a:chOff x="3959956" y="3489756"/>
            <a:chExt cx="280526" cy="180935"/>
          </a:xfrm>
        </p:grpSpPr>
        <p:sp>
          <p:nvSpPr>
            <p:cNvPr id="134" name="Freeform 124">
              <a:extLst>
                <a:ext uri="{FF2B5EF4-FFF2-40B4-BE49-F238E27FC236}">
                  <a16:creationId xmlns:a16="http://schemas.microsoft.com/office/drawing/2014/main" id="{D768705F-9330-4992-B1D4-CCB6A777A1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9956" y="3489756"/>
              <a:ext cx="280526" cy="180935"/>
            </a:xfrm>
            <a:custGeom>
              <a:avLst/>
              <a:gdLst>
                <a:gd name="T0" fmla="*/ 2147483646 w 68"/>
                <a:gd name="T1" fmla="*/ 2147483646 h 46"/>
                <a:gd name="T2" fmla="*/ 2147483646 w 68"/>
                <a:gd name="T3" fmla="*/ 2147483646 h 46"/>
                <a:gd name="T4" fmla="*/ 2147483646 w 68"/>
                <a:gd name="T5" fmla="*/ 2147483646 h 46"/>
                <a:gd name="T6" fmla="*/ 0 w 68"/>
                <a:gd name="T7" fmla="*/ 2147483646 h 46"/>
                <a:gd name="T8" fmla="*/ 0 w 68"/>
                <a:gd name="T9" fmla="*/ 2147483646 h 46"/>
                <a:gd name="T10" fmla="*/ 2147483646 w 68"/>
                <a:gd name="T11" fmla="*/ 0 h 46"/>
                <a:gd name="T12" fmla="*/ 2147483646 w 68"/>
                <a:gd name="T13" fmla="*/ 0 h 46"/>
                <a:gd name="T14" fmla="*/ 2147483646 w 68"/>
                <a:gd name="T15" fmla="*/ 2147483646 h 46"/>
                <a:gd name="T16" fmla="*/ 2147483646 w 68"/>
                <a:gd name="T17" fmla="*/ 2147483646 h 46"/>
                <a:gd name="T18" fmla="*/ 2147483646 w 68"/>
                <a:gd name="T19" fmla="*/ 2147483646 h 46"/>
                <a:gd name="T20" fmla="*/ 2147483646 w 68"/>
                <a:gd name="T21" fmla="*/ 2147483646 h 46"/>
                <a:gd name="T22" fmla="*/ 2147483646 w 68"/>
                <a:gd name="T23" fmla="*/ 2147483646 h 46"/>
                <a:gd name="T24" fmla="*/ 2147483646 w 68"/>
                <a:gd name="T25" fmla="*/ 2147483646 h 46"/>
                <a:gd name="T26" fmla="*/ 2147483646 w 68"/>
                <a:gd name="T27" fmla="*/ 2147483646 h 46"/>
                <a:gd name="T28" fmla="*/ 2147483646 w 68"/>
                <a:gd name="T29" fmla="*/ 2147483646 h 46"/>
                <a:gd name="T30" fmla="*/ 2147483646 w 68"/>
                <a:gd name="T31" fmla="*/ 2147483646 h 46"/>
                <a:gd name="T32" fmla="*/ 2147483646 w 68"/>
                <a:gd name="T33" fmla="*/ 2147483646 h 46"/>
                <a:gd name="T34" fmla="*/ 2147483646 w 68"/>
                <a:gd name="T35" fmla="*/ 2147483646 h 46"/>
                <a:gd name="T36" fmla="*/ 2147483646 w 68"/>
                <a:gd name="T37" fmla="*/ 2147483646 h 46"/>
                <a:gd name="T38" fmla="*/ 2147483646 w 68"/>
                <a:gd name="T39" fmla="*/ 2147483646 h 46"/>
                <a:gd name="T40" fmla="*/ 2147483646 w 68"/>
                <a:gd name="T41" fmla="*/ 2147483646 h 46"/>
                <a:gd name="T42" fmla="*/ 2147483646 w 68"/>
                <a:gd name="T43" fmla="*/ 2147483646 h 46"/>
                <a:gd name="T44" fmla="*/ 2147483646 w 68"/>
                <a:gd name="T45" fmla="*/ 2147483646 h 46"/>
                <a:gd name="T46" fmla="*/ 2147483646 w 68"/>
                <a:gd name="T47" fmla="*/ 2147483646 h 46"/>
                <a:gd name="T48" fmla="*/ 2147483646 w 68"/>
                <a:gd name="T49" fmla="*/ 2147483646 h 46"/>
                <a:gd name="T50" fmla="*/ 2147483646 w 68"/>
                <a:gd name="T51" fmla="*/ 2147483646 h 46"/>
                <a:gd name="T52" fmla="*/ 2147483646 w 68"/>
                <a:gd name="T53" fmla="*/ 2147483646 h 46"/>
                <a:gd name="T54" fmla="*/ 2147483646 w 68"/>
                <a:gd name="T55" fmla="*/ 2147483646 h 46"/>
                <a:gd name="T56" fmla="*/ 2147483646 w 68"/>
                <a:gd name="T57" fmla="*/ 2147483646 h 46"/>
                <a:gd name="T58" fmla="*/ 2147483646 w 68"/>
                <a:gd name="T59" fmla="*/ 2147483646 h 46"/>
                <a:gd name="T60" fmla="*/ 2147483646 w 68"/>
                <a:gd name="T61" fmla="*/ 2147483646 h 46"/>
                <a:gd name="T62" fmla="*/ 2147483646 w 68"/>
                <a:gd name="T63" fmla="*/ 2147483646 h 46"/>
                <a:gd name="T64" fmla="*/ 2147483646 w 68"/>
                <a:gd name="T65" fmla="*/ 2147483646 h 46"/>
                <a:gd name="T66" fmla="*/ 2147483646 w 68"/>
                <a:gd name="T67" fmla="*/ 2147483646 h 46"/>
                <a:gd name="T68" fmla="*/ 2147483646 w 68"/>
                <a:gd name="T69" fmla="*/ 2147483646 h 46"/>
                <a:gd name="T70" fmla="*/ 2147483646 w 68"/>
                <a:gd name="T71" fmla="*/ 2147483646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8" h="46">
                  <a:moveTo>
                    <a:pt x="68" y="43"/>
                  </a:moveTo>
                  <a:cubicBezTo>
                    <a:pt x="68" y="45"/>
                    <a:pt x="67" y="46"/>
                    <a:pt x="66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8" y="1"/>
                    <a:pt x="68" y="2"/>
                  </a:cubicBezTo>
                  <a:lnTo>
                    <a:pt x="68" y="43"/>
                  </a:lnTo>
                  <a:close/>
                  <a:moveTo>
                    <a:pt x="64" y="14"/>
                  </a:moveTo>
                  <a:cubicBezTo>
                    <a:pt x="59" y="14"/>
                    <a:pt x="55" y="10"/>
                    <a:pt x="55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10"/>
                    <a:pt x="9" y="14"/>
                    <a:pt x="4" y="1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9" y="32"/>
                    <a:pt x="13" y="36"/>
                    <a:pt x="13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6"/>
                    <a:pt x="59" y="32"/>
                    <a:pt x="64" y="32"/>
                  </a:cubicBezTo>
                  <a:lnTo>
                    <a:pt x="64" y="14"/>
                  </a:lnTo>
                  <a:close/>
                  <a:moveTo>
                    <a:pt x="34" y="38"/>
                  </a:moveTo>
                  <a:cubicBezTo>
                    <a:pt x="27" y="38"/>
                    <a:pt x="23" y="29"/>
                    <a:pt x="23" y="23"/>
                  </a:cubicBezTo>
                  <a:cubicBezTo>
                    <a:pt x="23" y="16"/>
                    <a:pt x="27" y="8"/>
                    <a:pt x="34" y="8"/>
                  </a:cubicBezTo>
                  <a:cubicBezTo>
                    <a:pt x="42" y="8"/>
                    <a:pt x="45" y="16"/>
                    <a:pt x="45" y="23"/>
                  </a:cubicBezTo>
                  <a:cubicBezTo>
                    <a:pt x="45" y="29"/>
                    <a:pt x="42" y="38"/>
                    <a:pt x="34" y="38"/>
                  </a:cubicBezTo>
                  <a:close/>
                  <a:moveTo>
                    <a:pt x="41" y="32"/>
                  </a:moveTo>
                  <a:cubicBezTo>
                    <a:pt x="41" y="28"/>
                    <a:pt x="41" y="28"/>
                    <a:pt x="41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1" y="19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4878B1"/>
            </a:solidFill>
            <a:ln>
              <a:noFill/>
            </a:ln>
          </p:spPr>
          <p:txBody>
            <a:bodyPr lIns="243797" tIns="121899" rIns="243797" bIns="121899"/>
            <a:lstStyle/>
            <a:p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C157B55-C230-44C5-BF64-400207BB7187}"/>
                </a:ext>
              </a:extLst>
            </p:cNvPr>
            <p:cNvSpPr/>
            <p:nvPr/>
          </p:nvSpPr>
          <p:spPr>
            <a:xfrm>
              <a:off x="4065461" y="3528873"/>
              <a:ext cx="72994" cy="98005"/>
            </a:xfrm>
            <a:prstGeom prst="ellipse">
              <a:avLst/>
            </a:prstGeom>
            <a:solidFill>
              <a:srgbClr val="4878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E7E6551-C936-43C5-B9A8-85A798405DA0}"/>
              </a:ext>
            </a:extLst>
          </p:cNvPr>
          <p:cNvGrpSpPr/>
          <p:nvPr/>
        </p:nvGrpSpPr>
        <p:grpSpPr>
          <a:xfrm>
            <a:off x="9522449" y="3930911"/>
            <a:ext cx="280526" cy="180935"/>
            <a:chOff x="3959956" y="3489756"/>
            <a:chExt cx="280526" cy="180935"/>
          </a:xfrm>
        </p:grpSpPr>
        <p:sp>
          <p:nvSpPr>
            <p:cNvPr id="137" name="Freeform 124">
              <a:extLst>
                <a:ext uri="{FF2B5EF4-FFF2-40B4-BE49-F238E27FC236}">
                  <a16:creationId xmlns:a16="http://schemas.microsoft.com/office/drawing/2014/main" id="{F6C18433-3E6B-4E9D-A585-AFDCFF0E69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9956" y="3489756"/>
              <a:ext cx="280526" cy="180935"/>
            </a:xfrm>
            <a:custGeom>
              <a:avLst/>
              <a:gdLst>
                <a:gd name="T0" fmla="*/ 2147483646 w 68"/>
                <a:gd name="T1" fmla="*/ 2147483646 h 46"/>
                <a:gd name="T2" fmla="*/ 2147483646 w 68"/>
                <a:gd name="T3" fmla="*/ 2147483646 h 46"/>
                <a:gd name="T4" fmla="*/ 2147483646 w 68"/>
                <a:gd name="T5" fmla="*/ 2147483646 h 46"/>
                <a:gd name="T6" fmla="*/ 0 w 68"/>
                <a:gd name="T7" fmla="*/ 2147483646 h 46"/>
                <a:gd name="T8" fmla="*/ 0 w 68"/>
                <a:gd name="T9" fmla="*/ 2147483646 h 46"/>
                <a:gd name="T10" fmla="*/ 2147483646 w 68"/>
                <a:gd name="T11" fmla="*/ 0 h 46"/>
                <a:gd name="T12" fmla="*/ 2147483646 w 68"/>
                <a:gd name="T13" fmla="*/ 0 h 46"/>
                <a:gd name="T14" fmla="*/ 2147483646 w 68"/>
                <a:gd name="T15" fmla="*/ 2147483646 h 46"/>
                <a:gd name="T16" fmla="*/ 2147483646 w 68"/>
                <a:gd name="T17" fmla="*/ 2147483646 h 46"/>
                <a:gd name="T18" fmla="*/ 2147483646 w 68"/>
                <a:gd name="T19" fmla="*/ 2147483646 h 46"/>
                <a:gd name="T20" fmla="*/ 2147483646 w 68"/>
                <a:gd name="T21" fmla="*/ 2147483646 h 46"/>
                <a:gd name="T22" fmla="*/ 2147483646 w 68"/>
                <a:gd name="T23" fmla="*/ 2147483646 h 46"/>
                <a:gd name="T24" fmla="*/ 2147483646 w 68"/>
                <a:gd name="T25" fmla="*/ 2147483646 h 46"/>
                <a:gd name="T26" fmla="*/ 2147483646 w 68"/>
                <a:gd name="T27" fmla="*/ 2147483646 h 46"/>
                <a:gd name="T28" fmla="*/ 2147483646 w 68"/>
                <a:gd name="T29" fmla="*/ 2147483646 h 46"/>
                <a:gd name="T30" fmla="*/ 2147483646 w 68"/>
                <a:gd name="T31" fmla="*/ 2147483646 h 46"/>
                <a:gd name="T32" fmla="*/ 2147483646 w 68"/>
                <a:gd name="T33" fmla="*/ 2147483646 h 46"/>
                <a:gd name="T34" fmla="*/ 2147483646 w 68"/>
                <a:gd name="T35" fmla="*/ 2147483646 h 46"/>
                <a:gd name="T36" fmla="*/ 2147483646 w 68"/>
                <a:gd name="T37" fmla="*/ 2147483646 h 46"/>
                <a:gd name="T38" fmla="*/ 2147483646 w 68"/>
                <a:gd name="T39" fmla="*/ 2147483646 h 46"/>
                <a:gd name="T40" fmla="*/ 2147483646 w 68"/>
                <a:gd name="T41" fmla="*/ 2147483646 h 46"/>
                <a:gd name="T42" fmla="*/ 2147483646 w 68"/>
                <a:gd name="T43" fmla="*/ 2147483646 h 46"/>
                <a:gd name="T44" fmla="*/ 2147483646 w 68"/>
                <a:gd name="T45" fmla="*/ 2147483646 h 46"/>
                <a:gd name="T46" fmla="*/ 2147483646 w 68"/>
                <a:gd name="T47" fmla="*/ 2147483646 h 46"/>
                <a:gd name="T48" fmla="*/ 2147483646 w 68"/>
                <a:gd name="T49" fmla="*/ 2147483646 h 46"/>
                <a:gd name="T50" fmla="*/ 2147483646 w 68"/>
                <a:gd name="T51" fmla="*/ 2147483646 h 46"/>
                <a:gd name="T52" fmla="*/ 2147483646 w 68"/>
                <a:gd name="T53" fmla="*/ 2147483646 h 46"/>
                <a:gd name="T54" fmla="*/ 2147483646 w 68"/>
                <a:gd name="T55" fmla="*/ 2147483646 h 46"/>
                <a:gd name="T56" fmla="*/ 2147483646 w 68"/>
                <a:gd name="T57" fmla="*/ 2147483646 h 46"/>
                <a:gd name="T58" fmla="*/ 2147483646 w 68"/>
                <a:gd name="T59" fmla="*/ 2147483646 h 46"/>
                <a:gd name="T60" fmla="*/ 2147483646 w 68"/>
                <a:gd name="T61" fmla="*/ 2147483646 h 46"/>
                <a:gd name="T62" fmla="*/ 2147483646 w 68"/>
                <a:gd name="T63" fmla="*/ 2147483646 h 46"/>
                <a:gd name="T64" fmla="*/ 2147483646 w 68"/>
                <a:gd name="T65" fmla="*/ 2147483646 h 46"/>
                <a:gd name="T66" fmla="*/ 2147483646 w 68"/>
                <a:gd name="T67" fmla="*/ 2147483646 h 46"/>
                <a:gd name="T68" fmla="*/ 2147483646 w 68"/>
                <a:gd name="T69" fmla="*/ 2147483646 h 46"/>
                <a:gd name="T70" fmla="*/ 2147483646 w 68"/>
                <a:gd name="T71" fmla="*/ 2147483646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8" h="46">
                  <a:moveTo>
                    <a:pt x="68" y="43"/>
                  </a:moveTo>
                  <a:cubicBezTo>
                    <a:pt x="68" y="45"/>
                    <a:pt x="67" y="46"/>
                    <a:pt x="66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8" y="1"/>
                    <a:pt x="68" y="2"/>
                  </a:cubicBezTo>
                  <a:lnTo>
                    <a:pt x="68" y="43"/>
                  </a:lnTo>
                  <a:close/>
                  <a:moveTo>
                    <a:pt x="64" y="14"/>
                  </a:moveTo>
                  <a:cubicBezTo>
                    <a:pt x="59" y="14"/>
                    <a:pt x="55" y="10"/>
                    <a:pt x="55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10"/>
                    <a:pt x="9" y="14"/>
                    <a:pt x="4" y="1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9" y="32"/>
                    <a:pt x="13" y="36"/>
                    <a:pt x="13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6"/>
                    <a:pt x="59" y="32"/>
                    <a:pt x="64" y="32"/>
                  </a:cubicBezTo>
                  <a:lnTo>
                    <a:pt x="64" y="14"/>
                  </a:lnTo>
                  <a:close/>
                  <a:moveTo>
                    <a:pt x="34" y="38"/>
                  </a:moveTo>
                  <a:cubicBezTo>
                    <a:pt x="27" y="38"/>
                    <a:pt x="23" y="29"/>
                    <a:pt x="23" y="23"/>
                  </a:cubicBezTo>
                  <a:cubicBezTo>
                    <a:pt x="23" y="16"/>
                    <a:pt x="27" y="8"/>
                    <a:pt x="34" y="8"/>
                  </a:cubicBezTo>
                  <a:cubicBezTo>
                    <a:pt x="42" y="8"/>
                    <a:pt x="45" y="16"/>
                    <a:pt x="45" y="23"/>
                  </a:cubicBezTo>
                  <a:cubicBezTo>
                    <a:pt x="45" y="29"/>
                    <a:pt x="42" y="38"/>
                    <a:pt x="34" y="38"/>
                  </a:cubicBezTo>
                  <a:close/>
                  <a:moveTo>
                    <a:pt x="41" y="32"/>
                  </a:moveTo>
                  <a:cubicBezTo>
                    <a:pt x="41" y="28"/>
                    <a:pt x="41" y="28"/>
                    <a:pt x="41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1" y="19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4878B1"/>
            </a:solidFill>
            <a:ln>
              <a:noFill/>
            </a:ln>
          </p:spPr>
          <p:txBody>
            <a:bodyPr lIns="243797" tIns="121899" rIns="243797" bIns="121899"/>
            <a:lstStyle/>
            <a:p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D1D34E0-685D-4CDF-944E-C000765E3013}"/>
                </a:ext>
              </a:extLst>
            </p:cNvPr>
            <p:cNvSpPr/>
            <p:nvPr/>
          </p:nvSpPr>
          <p:spPr>
            <a:xfrm>
              <a:off x="4065461" y="3528873"/>
              <a:ext cx="72994" cy="98005"/>
            </a:xfrm>
            <a:prstGeom prst="ellipse">
              <a:avLst/>
            </a:prstGeom>
            <a:solidFill>
              <a:srgbClr val="4878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96123C5-F2F6-4D2D-B982-470D0B7763F5}"/>
              </a:ext>
            </a:extLst>
          </p:cNvPr>
          <p:cNvGrpSpPr/>
          <p:nvPr/>
        </p:nvGrpSpPr>
        <p:grpSpPr>
          <a:xfrm>
            <a:off x="5543840" y="5506779"/>
            <a:ext cx="280526" cy="180935"/>
            <a:chOff x="3959956" y="3489756"/>
            <a:chExt cx="280526" cy="180935"/>
          </a:xfrm>
        </p:grpSpPr>
        <p:sp>
          <p:nvSpPr>
            <p:cNvPr id="140" name="Freeform 124">
              <a:extLst>
                <a:ext uri="{FF2B5EF4-FFF2-40B4-BE49-F238E27FC236}">
                  <a16:creationId xmlns:a16="http://schemas.microsoft.com/office/drawing/2014/main" id="{995178DB-D4A6-4713-B5E0-0068E6719F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9956" y="3489756"/>
              <a:ext cx="280526" cy="180935"/>
            </a:xfrm>
            <a:custGeom>
              <a:avLst/>
              <a:gdLst>
                <a:gd name="T0" fmla="*/ 2147483646 w 68"/>
                <a:gd name="T1" fmla="*/ 2147483646 h 46"/>
                <a:gd name="T2" fmla="*/ 2147483646 w 68"/>
                <a:gd name="T3" fmla="*/ 2147483646 h 46"/>
                <a:gd name="T4" fmla="*/ 2147483646 w 68"/>
                <a:gd name="T5" fmla="*/ 2147483646 h 46"/>
                <a:gd name="T6" fmla="*/ 0 w 68"/>
                <a:gd name="T7" fmla="*/ 2147483646 h 46"/>
                <a:gd name="T8" fmla="*/ 0 w 68"/>
                <a:gd name="T9" fmla="*/ 2147483646 h 46"/>
                <a:gd name="T10" fmla="*/ 2147483646 w 68"/>
                <a:gd name="T11" fmla="*/ 0 h 46"/>
                <a:gd name="T12" fmla="*/ 2147483646 w 68"/>
                <a:gd name="T13" fmla="*/ 0 h 46"/>
                <a:gd name="T14" fmla="*/ 2147483646 w 68"/>
                <a:gd name="T15" fmla="*/ 2147483646 h 46"/>
                <a:gd name="T16" fmla="*/ 2147483646 w 68"/>
                <a:gd name="T17" fmla="*/ 2147483646 h 46"/>
                <a:gd name="T18" fmla="*/ 2147483646 w 68"/>
                <a:gd name="T19" fmla="*/ 2147483646 h 46"/>
                <a:gd name="T20" fmla="*/ 2147483646 w 68"/>
                <a:gd name="T21" fmla="*/ 2147483646 h 46"/>
                <a:gd name="T22" fmla="*/ 2147483646 w 68"/>
                <a:gd name="T23" fmla="*/ 2147483646 h 46"/>
                <a:gd name="T24" fmla="*/ 2147483646 w 68"/>
                <a:gd name="T25" fmla="*/ 2147483646 h 46"/>
                <a:gd name="T26" fmla="*/ 2147483646 w 68"/>
                <a:gd name="T27" fmla="*/ 2147483646 h 46"/>
                <a:gd name="T28" fmla="*/ 2147483646 w 68"/>
                <a:gd name="T29" fmla="*/ 2147483646 h 46"/>
                <a:gd name="T30" fmla="*/ 2147483646 w 68"/>
                <a:gd name="T31" fmla="*/ 2147483646 h 46"/>
                <a:gd name="T32" fmla="*/ 2147483646 w 68"/>
                <a:gd name="T33" fmla="*/ 2147483646 h 46"/>
                <a:gd name="T34" fmla="*/ 2147483646 w 68"/>
                <a:gd name="T35" fmla="*/ 2147483646 h 46"/>
                <a:gd name="T36" fmla="*/ 2147483646 w 68"/>
                <a:gd name="T37" fmla="*/ 2147483646 h 46"/>
                <a:gd name="T38" fmla="*/ 2147483646 w 68"/>
                <a:gd name="T39" fmla="*/ 2147483646 h 46"/>
                <a:gd name="T40" fmla="*/ 2147483646 w 68"/>
                <a:gd name="T41" fmla="*/ 2147483646 h 46"/>
                <a:gd name="T42" fmla="*/ 2147483646 w 68"/>
                <a:gd name="T43" fmla="*/ 2147483646 h 46"/>
                <a:gd name="T44" fmla="*/ 2147483646 w 68"/>
                <a:gd name="T45" fmla="*/ 2147483646 h 46"/>
                <a:gd name="T46" fmla="*/ 2147483646 w 68"/>
                <a:gd name="T47" fmla="*/ 2147483646 h 46"/>
                <a:gd name="T48" fmla="*/ 2147483646 w 68"/>
                <a:gd name="T49" fmla="*/ 2147483646 h 46"/>
                <a:gd name="T50" fmla="*/ 2147483646 w 68"/>
                <a:gd name="T51" fmla="*/ 2147483646 h 46"/>
                <a:gd name="T52" fmla="*/ 2147483646 w 68"/>
                <a:gd name="T53" fmla="*/ 2147483646 h 46"/>
                <a:gd name="T54" fmla="*/ 2147483646 w 68"/>
                <a:gd name="T55" fmla="*/ 2147483646 h 46"/>
                <a:gd name="T56" fmla="*/ 2147483646 w 68"/>
                <a:gd name="T57" fmla="*/ 2147483646 h 46"/>
                <a:gd name="T58" fmla="*/ 2147483646 w 68"/>
                <a:gd name="T59" fmla="*/ 2147483646 h 46"/>
                <a:gd name="T60" fmla="*/ 2147483646 w 68"/>
                <a:gd name="T61" fmla="*/ 2147483646 h 46"/>
                <a:gd name="T62" fmla="*/ 2147483646 w 68"/>
                <a:gd name="T63" fmla="*/ 2147483646 h 46"/>
                <a:gd name="T64" fmla="*/ 2147483646 w 68"/>
                <a:gd name="T65" fmla="*/ 2147483646 h 46"/>
                <a:gd name="T66" fmla="*/ 2147483646 w 68"/>
                <a:gd name="T67" fmla="*/ 2147483646 h 46"/>
                <a:gd name="T68" fmla="*/ 2147483646 w 68"/>
                <a:gd name="T69" fmla="*/ 2147483646 h 46"/>
                <a:gd name="T70" fmla="*/ 2147483646 w 68"/>
                <a:gd name="T71" fmla="*/ 2147483646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8" h="46">
                  <a:moveTo>
                    <a:pt x="68" y="43"/>
                  </a:moveTo>
                  <a:cubicBezTo>
                    <a:pt x="68" y="45"/>
                    <a:pt x="67" y="46"/>
                    <a:pt x="66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8" y="1"/>
                    <a:pt x="68" y="2"/>
                  </a:cubicBezTo>
                  <a:lnTo>
                    <a:pt x="68" y="43"/>
                  </a:lnTo>
                  <a:close/>
                  <a:moveTo>
                    <a:pt x="64" y="14"/>
                  </a:moveTo>
                  <a:cubicBezTo>
                    <a:pt x="59" y="14"/>
                    <a:pt x="55" y="10"/>
                    <a:pt x="55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10"/>
                    <a:pt x="9" y="14"/>
                    <a:pt x="4" y="1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9" y="32"/>
                    <a:pt x="13" y="36"/>
                    <a:pt x="13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6"/>
                    <a:pt x="59" y="32"/>
                    <a:pt x="64" y="32"/>
                  </a:cubicBezTo>
                  <a:lnTo>
                    <a:pt x="64" y="14"/>
                  </a:lnTo>
                  <a:close/>
                  <a:moveTo>
                    <a:pt x="34" y="38"/>
                  </a:moveTo>
                  <a:cubicBezTo>
                    <a:pt x="27" y="38"/>
                    <a:pt x="23" y="29"/>
                    <a:pt x="23" y="23"/>
                  </a:cubicBezTo>
                  <a:cubicBezTo>
                    <a:pt x="23" y="16"/>
                    <a:pt x="27" y="8"/>
                    <a:pt x="34" y="8"/>
                  </a:cubicBezTo>
                  <a:cubicBezTo>
                    <a:pt x="42" y="8"/>
                    <a:pt x="45" y="16"/>
                    <a:pt x="45" y="23"/>
                  </a:cubicBezTo>
                  <a:cubicBezTo>
                    <a:pt x="45" y="29"/>
                    <a:pt x="42" y="38"/>
                    <a:pt x="34" y="38"/>
                  </a:cubicBezTo>
                  <a:close/>
                  <a:moveTo>
                    <a:pt x="41" y="32"/>
                  </a:moveTo>
                  <a:cubicBezTo>
                    <a:pt x="41" y="28"/>
                    <a:pt x="41" y="28"/>
                    <a:pt x="41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1" y="19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4878B1"/>
            </a:solidFill>
            <a:ln>
              <a:noFill/>
            </a:ln>
          </p:spPr>
          <p:txBody>
            <a:bodyPr lIns="243797" tIns="121899" rIns="243797" bIns="121899"/>
            <a:lstStyle/>
            <a:p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FED93E4-4302-463A-A968-CE3B00D33404}"/>
                </a:ext>
              </a:extLst>
            </p:cNvPr>
            <p:cNvSpPr/>
            <p:nvPr/>
          </p:nvSpPr>
          <p:spPr>
            <a:xfrm>
              <a:off x="4065461" y="3528873"/>
              <a:ext cx="72994" cy="98005"/>
            </a:xfrm>
            <a:prstGeom prst="ellipse">
              <a:avLst/>
            </a:prstGeom>
            <a:solidFill>
              <a:srgbClr val="4878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035FE42-F227-440E-9999-E19BD0C43169}"/>
              </a:ext>
            </a:extLst>
          </p:cNvPr>
          <p:cNvGrpSpPr/>
          <p:nvPr/>
        </p:nvGrpSpPr>
        <p:grpSpPr>
          <a:xfrm>
            <a:off x="5561012" y="2331366"/>
            <a:ext cx="280526" cy="180935"/>
            <a:chOff x="3959956" y="3489756"/>
            <a:chExt cx="280526" cy="180935"/>
          </a:xfrm>
        </p:grpSpPr>
        <p:sp>
          <p:nvSpPr>
            <p:cNvPr id="143" name="Freeform 124">
              <a:extLst>
                <a:ext uri="{FF2B5EF4-FFF2-40B4-BE49-F238E27FC236}">
                  <a16:creationId xmlns:a16="http://schemas.microsoft.com/office/drawing/2014/main" id="{F3B559D3-C608-42F3-BDA4-29DC950D4E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9956" y="3489756"/>
              <a:ext cx="280526" cy="180935"/>
            </a:xfrm>
            <a:custGeom>
              <a:avLst/>
              <a:gdLst>
                <a:gd name="T0" fmla="*/ 2147483646 w 68"/>
                <a:gd name="T1" fmla="*/ 2147483646 h 46"/>
                <a:gd name="T2" fmla="*/ 2147483646 w 68"/>
                <a:gd name="T3" fmla="*/ 2147483646 h 46"/>
                <a:gd name="T4" fmla="*/ 2147483646 w 68"/>
                <a:gd name="T5" fmla="*/ 2147483646 h 46"/>
                <a:gd name="T6" fmla="*/ 0 w 68"/>
                <a:gd name="T7" fmla="*/ 2147483646 h 46"/>
                <a:gd name="T8" fmla="*/ 0 w 68"/>
                <a:gd name="T9" fmla="*/ 2147483646 h 46"/>
                <a:gd name="T10" fmla="*/ 2147483646 w 68"/>
                <a:gd name="T11" fmla="*/ 0 h 46"/>
                <a:gd name="T12" fmla="*/ 2147483646 w 68"/>
                <a:gd name="T13" fmla="*/ 0 h 46"/>
                <a:gd name="T14" fmla="*/ 2147483646 w 68"/>
                <a:gd name="T15" fmla="*/ 2147483646 h 46"/>
                <a:gd name="T16" fmla="*/ 2147483646 w 68"/>
                <a:gd name="T17" fmla="*/ 2147483646 h 46"/>
                <a:gd name="T18" fmla="*/ 2147483646 w 68"/>
                <a:gd name="T19" fmla="*/ 2147483646 h 46"/>
                <a:gd name="T20" fmla="*/ 2147483646 w 68"/>
                <a:gd name="T21" fmla="*/ 2147483646 h 46"/>
                <a:gd name="T22" fmla="*/ 2147483646 w 68"/>
                <a:gd name="T23" fmla="*/ 2147483646 h 46"/>
                <a:gd name="T24" fmla="*/ 2147483646 w 68"/>
                <a:gd name="T25" fmla="*/ 2147483646 h 46"/>
                <a:gd name="T26" fmla="*/ 2147483646 w 68"/>
                <a:gd name="T27" fmla="*/ 2147483646 h 46"/>
                <a:gd name="T28" fmla="*/ 2147483646 w 68"/>
                <a:gd name="T29" fmla="*/ 2147483646 h 46"/>
                <a:gd name="T30" fmla="*/ 2147483646 w 68"/>
                <a:gd name="T31" fmla="*/ 2147483646 h 46"/>
                <a:gd name="T32" fmla="*/ 2147483646 w 68"/>
                <a:gd name="T33" fmla="*/ 2147483646 h 46"/>
                <a:gd name="T34" fmla="*/ 2147483646 w 68"/>
                <a:gd name="T35" fmla="*/ 2147483646 h 46"/>
                <a:gd name="T36" fmla="*/ 2147483646 w 68"/>
                <a:gd name="T37" fmla="*/ 2147483646 h 46"/>
                <a:gd name="T38" fmla="*/ 2147483646 w 68"/>
                <a:gd name="T39" fmla="*/ 2147483646 h 46"/>
                <a:gd name="T40" fmla="*/ 2147483646 w 68"/>
                <a:gd name="T41" fmla="*/ 2147483646 h 46"/>
                <a:gd name="T42" fmla="*/ 2147483646 w 68"/>
                <a:gd name="T43" fmla="*/ 2147483646 h 46"/>
                <a:gd name="T44" fmla="*/ 2147483646 w 68"/>
                <a:gd name="T45" fmla="*/ 2147483646 h 46"/>
                <a:gd name="T46" fmla="*/ 2147483646 w 68"/>
                <a:gd name="T47" fmla="*/ 2147483646 h 46"/>
                <a:gd name="T48" fmla="*/ 2147483646 w 68"/>
                <a:gd name="T49" fmla="*/ 2147483646 h 46"/>
                <a:gd name="T50" fmla="*/ 2147483646 w 68"/>
                <a:gd name="T51" fmla="*/ 2147483646 h 46"/>
                <a:gd name="T52" fmla="*/ 2147483646 w 68"/>
                <a:gd name="T53" fmla="*/ 2147483646 h 46"/>
                <a:gd name="T54" fmla="*/ 2147483646 w 68"/>
                <a:gd name="T55" fmla="*/ 2147483646 h 46"/>
                <a:gd name="T56" fmla="*/ 2147483646 w 68"/>
                <a:gd name="T57" fmla="*/ 2147483646 h 46"/>
                <a:gd name="T58" fmla="*/ 2147483646 w 68"/>
                <a:gd name="T59" fmla="*/ 2147483646 h 46"/>
                <a:gd name="T60" fmla="*/ 2147483646 w 68"/>
                <a:gd name="T61" fmla="*/ 2147483646 h 46"/>
                <a:gd name="T62" fmla="*/ 2147483646 w 68"/>
                <a:gd name="T63" fmla="*/ 2147483646 h 46"/>
                <a:gd name="T64" fmla="*/ 2147483646 w 68"/>
                <a:gd name="T65" fmla="*/ 2147483646 h 46"/>
                <a:gd name="T66" fmla="*/ 2147483646 w 68"/>
                <a:gd name="T67" fmla="*/ 2147483646 h 46"/>
                <a:gd name="T68" fmla="*/ 2147483646 w 68"/>
                <a:gd name="T69" fmla="*/ 2147483646 h 46"/>
                <a:gd name="T70" fmla="*/ 2147483646 w 68"/>
                <a:gd name="T71" fmla="*/ 2147483646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8" h="46">
                  <a:moveTo>
                    <a:pt x="68" y="43"/>
                  </a:moveTo>
                  <a:cubicBezTo>
                    <a:pt x="68" y="45"/>
                    <a:pt x="67" y="46"/>
                    <a:pt x="66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0" y="45"/>
                    <a:pt x="0" y="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8" y="1"/>
                    <a:pt x="68" y="2"/>
                  </a:cubicBezTo>
                  <a:lnTo>
                    <a:pt x="68" y="43"/>
                  </a:lnTo>
                  <a:close/>
                  <a:moveTo>
                    <a:pt x="64" y="14"/>
                  </a:moveTo>
                  <a:cubicBezTo>
                    <a:pt x="59" y="14"/>
                    <a:pt x="55" y="10"/>
                    <a:pt x="55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10"/>
                    <a:pt x="9" y="14"/>
                    <a:pt x="4" y="1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9" y="32"/>
                    <a:pt x="13" y="36"/>
                    <a:pt x="13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6"/>
                    <a:pt x="59" y="32"/>
                    <a:pt x="64" y="32"/>
                  </a:cubicBezTo>
                  <a:lnTo>
                    <a:pt x="64" y="14"/>
                  </a:lnTo>
                  <a:close/>
                  <a:moveTo>
                    <a:pt x="34" y="38"/>
                  </a:moveTo>
                  <a:cubicBezTo>
                    <a:pt x="27" y="38"/>
                    <a:pt x="23" y="29"/>
                    <a:pt x="23" y="23"/>
                  </a:cubicBezTo>
                  <a:cubicBezTo>
                    <a:pt x="23" y="16"/>
                    <a:pt x="27" y="8"/>
                    <a:pt x="34" y="8"/>
                  </a:cubicBezTo>
                  <a:cubicBezTo>
                    <a:pt x="42" y="8"/>
                    <a:pt x="45" y="16"/>
                    <a:pt x="45" y="23"/>
                  </a:cubicBezTo>
                  <a:cubicBezTo>
                    <a:pt x="45" y="29"/>
                    <a:pt x="42" y="38"/>
                    <a:pt x="34" y="38"/>
                  </a:cubicBezTo>
                  <a:close/>
                  <a:moveTo>
                    <a:pt x="41" y="32"/>
                  </a:moveTo>
                  <a:cubicBezTo>
                    <a:pt x="41" y="28"/>
                    <a:pt x="41" y="28"/>
                    <a:pt x="41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1" y="19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41" y="32"/>
                  </a:lnTo>
                  <a:close/>
                </a:path>
              </a:pathLst>
            </a:custGeom>
            <a:solidFill>
              <a:srgbClr val="4878B1"/>
            </a:solidFill>
            <a:ln>
              <a:noFill/>
            </a:ln>
          </p:spPr>
          <p:txBody>
            <a:bodyPr lIns="243797" tIns="121899" rIns="243797" bIns="121899"/>
            <a:lstStyle/>
            <a:p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915F95A-2F96-4DDE-A2C8-E6241AB3F28A}"/>
                </a:ext>
              </a:extLst>
            </p:cNvPr>
            <p:cNvSpPr/>
            <p:nvPr/>
          </p:nvSpPr>
          <p:spPr>
            <a:xfrm>
              <a:off x="4065461" y="3528873"/>
              <a:ext cx="72994" cy="98005"/>
            </a:xfrm>
            <a:prstGeom prst="ellipse">
              <a:avLst/>
            </a:prstGeom>
            <a:solidFill>
              <a:srgbClr val="4878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722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EB6249D-201E-4CBB-B6FB-9C2E25251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8" r="7838"/>
          <a:stretch/>
        </p:blipFill>
        <p:spPr>
          <a:xfrm>
            <a:off x="3523485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A316DC-B160-4812-B4D0-40672EB9BDE7}"/>
              </a:ext>
            </a:extLst>
          </p:cNvPr>
          <p:cNvSpPr/>
          <p:nvPr/>
        </p:nvSpPr>
        <p:spPr>
          <a:xfrm>
            <a:off x="0" y="-10"/>
            <a:ext cx="12195313" cy="6858000"/>
          </a:xfrm>
          <a:prstGeom prst="rect">
            <a:avLst/>
          </a:prstGeom>
          <a:gradFill flip="none" rotWithShape="1">
            <a:gsLst>
              <a:gs pos="77000">
                <a:srgbClr val="23283C"/>
              </a:gs>
              <a:gs pos="61000">
                <a:srgbClr val="23283C"/>
              </a:gs>
              <a:gs pos="27000">
                <a:srgbClr val="7A85B2">
                  <a:alpha val="27000"/>
                </a:srgbClr>
              </a:gs>
              <a:gs pos="0">
                <a:srgbClr val="B4BAD4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BE0B946F-96C5-4E4A-9E4A-C307833AE5C6}"/>
              </a:ext>
            </a:extLst>
          </p:cNvPr>
          <p:cNvSpPr txBox="1">
            <a:spLocks/>
          </p:cNvSpPr>
          <p:nvPr/>
        </p:nvSpPr>
        <p:spPr>
          <a:xfrm>
            <a:off x="481029" y="1571297"/>
            <a:ext cx="4348019" cy="15582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e-DE" sz="4800" dirty="0">
                <a:solidFill>
                  <a:schemeClr val="bg1"/>
                </a:solidFill>
              </a:rPr>
              <a:t> </a:t>
            </a:r>
            <a:endParaRPr lang="en-US" sz="48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264E11-56EF-417C-B29B-565B5261B555}"/>
              </a:ext>
            </a:extLst>
          </p:cNvPr>
          <p:cNvCxnSpPr>
            <a:cxnSpLocks/>
          </p:cNvCxnSpPr>
          <p:nvPr/>
        </p:nvCxnSpPr>
        <p:spPr>
          <a:xfrm>
            <a:off x="634484" y="5092997"/>
            <a:ext cx="388179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6FB4C1-C137-4810-A223-D97DE2B283E8}"/>
              </a:ext>
            </a:extLst>
          </p:cNvPr>
          <p:cNvSpPr txBox="1"/>
          <p:nvPr/>
        </p:nvSpPr>
        <p:spPr>
          <a:xfrm>
            <a:off x="634484" y="1321112"/>
            <a:ext cx="4041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</a:rPr>
              <a:t>Check out our website!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68106-7C54-4BEA-8061-F4F76BD6D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75" y="2240477"/>
            <a:ext cx="2519916" cy="251991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459ECE9-BD10-4229-AB94-603A754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3507" y="5398063"/>
            <a:ext cx="1741151" cy="48365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2CED2D8-2418-4BA7-ADF3-2EBD1A8E04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903" y="5324965"/>
            <a:ext cx="647530" cy="6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223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317</Words>
  <Application>Microsoft Office PowerPoint</Application>
  <PresentationFormat>Widescreen</PresentationFormat>
  <Paragraphs>57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(Body)</vt:lpstr>
      <vt:lpstr>Calibri Light</vt:lpstr>
      <vt:lpstr>Helvetica Light</vt:lpstr>
      <vt:lpstr>Slack-Lato</vt:lpstr>
      <vt:lpstr>Variable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– Marketplace</vt:lpstr>
      <vt:lpstr>Product - Recommendation engine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Tijl Coenen</dc:creator>
  <cp:lastModifiedBy>tijl coenen</cp:lastModifiedBy>
  <cp:revision>9</cp:revision>
  <dcterms:created xsi:type="dcterms:W3CDTF">2021-11-10T15:08:37Z</dcterms:created>
  <dcterms:modified xsi:type="dcterms:W3CDTF">2022-03-19T17:37:20Z</dcterms:modified>
</cp:coreProperties>
</file>